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78" r:id="rId4"/>
    <p:sldId id="280" r:id="rId5"/>
    <p:sldId id="262" r:id="rId6"/>
    <p:sldId id="261" r:id="rId7"/>
    <p:sldId id="287" r:id="rId8"/>
    <p:sldId id="263" r:id="rId9"/>
    <p:sldId id="286" r:id="rId10"/>
    <p:sldId id="289" r:id="rId11"/>
    <p:sldId id="290" r:id="rId12"/>
    <p:sldId id="284" r:id="rId13"/>
  </p:sldIdLst>
  <p:sldSz cx="13004800" cy="97536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onso Galo Garcia" initials="LAGG" lastIdx="1" clrIdx="0">
    <p:extLst>
      <p:ext uri="{19B8F6BF-5375-455C-9EA6-DF929625EA0E}">
        <p15:presenceInfo xmlns:p15="http://schemas.microsoft.com/office/powerpoint/2012/main" userId="S-1-5-21-769947405-2878475622-3313076744-36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0063BF"/>
              </a:solidFill>
              <a:prstDash val="solid"/>
              <a:round/>
            </a:ln>
          </a:left>
          <a:right>
            <a:ln w="9525" cap="flat">
              <a:solidFill>
                <a:srgbClr val="0063BF"/>
              </a:solidFill>
              <a:prstDash val="solid"/>
              <a:round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9525" cap="flat">
              <a:solidFill>
                <a:srgbClr val="0063B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0063BF"/>
              </a:solidFill>
              <a:prstDash val="solid"/>
              <a:round/>
            </a:ln>
          </a:top>
          <a:bottom>
            <a:ln w="9525" cap="flat">
              <a:solidFill>
                <a:srgbClr val="0063B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6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0"/>
  <c:style val="2"/>
  <c:chart>
    <c:title>
      <c:tx>
        <c:rich>
          <a:bodyPr rot="0"/>
          <a:lstStyle/>
          <a:p>
            <a:pPr>
              <a:defRPr sz="1800" b="1" i="0" u="none" strike="noStrike">
                <a:solidFill>
                  <a:srgbClr val="000000"/>
                </a:solidFill>
                <a:latin typeface="Helvetica"/>
              </a:defRPr>
            </a:pPr>
            <a:r>
              <a:rPr lang="es-HN" sz="1800" b="1" i="0" u="none" strike="noStrike" dirty="0" smtClean="0">
                <a:solidFill>
                  <a:srgbClr val="000000"/>
                </a:solidFill>
                <a:latin typeface="Helvetica"/>
              </a:rPr>
              <a:t>GÉNERO</a:t>
            </a:r>
            <a:endParaRPr lang="es-HN" sz="1800" b="1" i="0" u="none" strike="noStrike" dirty="0">
              <a:solidFill>
                <a:srgbClr val="000000"/>
              </a:solidFill>
              <a:latin typeface="Helvetica"/>
            </a:endParaRPr>
          </a:p>
        </c:rich>
      </c:tx>
      <c:layout>
        <c:manualLayout>
          <c:xMode val="edge"/>
          <c:yMode val="edge"/>
          <c:x val="0.38946348667558156"/>
          <c:y val="0"/>
          <c:w val="0.183449"/>
          <c:h val="3.8596999999999999E-2"/>
        </c:manualLayout>
      </c:layout>
      <c:overlay val="1"/>
      <c:spPr>
        <a:noFill/>
        <a:effectLst/>
      </c:spPr>
    </c:title>
    <c:autoTitleDeleted val="0"/>
    <c:view3D>
      <c:rotX val="50"/>
      <c:hPercent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01E-3"/>
          <c:y val="8.6918499999999996E-2"/>
          <c:w val="0.99"/>
          <c:h val="0.90058199999999999"/>
        </c:manualLayout>
      </c:layout>
      <c:pie3D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0"/>
  <c:style val="2"/>
  <c:chart>
    <c:title>
      <c:tx>
        <c:rich>
          <a:bodyPr rot="0"/>
          <a:lstStyle/>
          <a:p>
            <a:pPr>
              <a:defRPr sz="1800" b="1" i="0" u="none" strike="noStrike">
                <a:solidFill>
                  <a:srgbClr val="000000"/>
                </a:solidFill>
                <a:latin typeface="Helvetica"/>
              </a:defRPr>
            </a:pPr>
            <a:r>
              <a:rPr lang="es-HN" sz="1800" b="1" i="0" u="none" strike="noStrike" dirty="0">
                <a:solidFill>
                  <a:srgbClr val="000000"/>
                </a:solidFill>
                <a:latin typeface="Helvetica"/>
              </a:rPr>
              <a:t>% </a:t>
            </a:r>
            <a:r>
              <a:rPr lang="es-HN" sz="1800" b="1" i="0" u="none" strike="noStrike" dirty="0" smtClean="0">
                <a:solidFill>
                  <a:srgbClr val="000000"/>
                </a:solidFill>
                <a:latin typeface="Helvetica"/>
              </a:rPr>
              <a:t>GÉNERO</a:t>
            </a:r>
            <a:endParaRPr lang="es-HN" sz="1800" b="1" i="0" u="none" strike="noStrike" dirty="0">
              <a:solidFill>
                <a:srgbClr val="000000"/>
              </a:solidFill>
              <a:latin typeface="Helvetica"/>
            </a:endParaRPr>
          </a:p>
        </c:rich>
      </c:tx>
      <c:layout>
        <c:manualLayout>
          <c:xMode val="edge"/>
          <c:yMode val="edge"/>
          <c:x val="0.38767600000000002"/>
          <c:y val="0"/>
          <c:w val="0.22464799999999999"/>
          <c:h val="3.7400200000000001E-2"/>
        </c:manualLayout>
      </c:layout>
      <c:overlay val="1"/>
      <c:spPr>
        <a:noFill/>
        <a:effectLst/>
      </c:spPr>
    </c:title>
    <c:autoTitleDeleted val="0"/>
    <c:view3D>
      <c:rotX val="50"/>
      <c:hPercent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01E-3"/>
          <c:y val="9.1648400000000005E-2"/>
          <c:w val="0.99"/>
          <c:h val="0.89585199999999998"/>
        </c:manualLayout>
      </c:layout>
      <c:pie3D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30T15:31:46.805" idx="1">
    <p:pos x="10" y="10"/>
    <p:text>Poblacion Puerto Cortes:</p:text>
    <p:extLst>
      <p:ext uri="{C676402C-5697-4E1C-873F-D02D1690AC5C}">
        <p15:threadingInfo xmlns:p15="http://schemas.microsoft.com/office/powerpoint/2012/main" timeZoneBias="36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6E2A2-0A85-4DB8-93CD-298C3023E43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F0DBF97-0F3D-4DDE-B190-D91B263CB226}">
      <dgm:prSet phldrT="[Texto]"/>
      <dgm:spPr/>
      <dgm:t>
        <a:bodyPr/>
        <a:lstStyle/>
        <a:p>
          <a:r>
            <a:rPr lang="es-HN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Accionar          Portuario</a:t>
          </a:r>
        </a:p>
        <a:p>
          <a:endParaRPr lang="es-HN" dirty="0"/>
        </a:p>
      </dgm:t>
    </dgm:pt>
    <dgm:pt modelId="{EB772DB2-A1B3-420B-95A2-0ACE61F8208F}" type="parTrans" cxnId="{B3963260-D25A-4605-ADF4-A19BBCAA096C}">
      <dgm:prSet/>
      <dgm:spPr/>
      <dgm:t>
        <a:bodyPr/>
        <a:lstStyle/>
        <a:p>
          <a:endParaRPr lang="es-HN"/>
        </a:p>
      </dgm:t>
    </dgm:pt>
    <dgm:pt modelId="{1FA46083-3145-470B-AC6F-2112C5E8FE8B}" type="sibTrans" cxnId="{B3963260-D25A-4605-ADF4-A19BBCAA096C}">
      <dgm:prSet/>
      <dgm:spPr/>
      <dgm:t>
        <a:bodyPr/>
        <a:lstStyle/>
        <a:p>
          <a:endParaRPr lang="es-HN"/>
        </a:p>
      </dgm:t>
    </dgm:pt>
    <dgm:pt modelId="{8BD705B9-F26F-4F70-859C-A630929484D8}" type="pres">
      <dgm:prSet presAssocID="{6C96E2A2-0A85-4DB8-93CD-298C3023E433}" presName="linearFlow" presStyleCnt="0">
        <dgm:presLayoutVars>
          <dgm:dir/>
          <dgm:resizeHandles val="exact"/>
        </dgm:presLayoutVars>
      </dgm:prSet>
      <dgm:spPr/>
    </dgm:pt>
    <dgm:pt modelId="{8AB6793C-2726-4854-9AED-4ECBD5869B32}" type="pres">
      <dgm:prSet presAssocID="{EF0DBF97-0F3D-4DDE-B190-D91B263CB226}" presName="composite" presStyleCnt="0"/>
      <dgm:spPr/>
    </dgm:pt>
    <dgm:pt modelId="{18FB9977-2E08-49A3-8CA2-2593F2D29A7D}" type="pres">
      <dgm:prSet presAssocID="{EF0DBF97-0F3D-4DDE-B190-D91B263CB226}" presName="imgShp" presStyleLbl="fgImgPlace1" presStyleIdx="0" presStyleCnt="1" custScaleX="172903" custScaleY="14298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6FA090D-736C-40E8-806B-3040C470AC88}" type="pres">
      <dgm:prSet presAssocID="{EF0DBF97-0F3D-4DDE-B190-D91B263CB226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86D304B6-D6A1-48D2-9A02-325D92E362AD}" type="presOf" srcId="{6C96E2A2-0A85-4DB8-93CD-298C3023E433}" destId="{8BD705B9-F26F-4F70-859C-A630929484D8}" srcOrd="0" destOrd="0" presId="urn:microsoft.com/office/officeart/2005/8/layout/vList3"/>
    <dgm:cxn modelId="{5CA97055-A759-4AAE-B23A-0C44B26B8180}" type="presOf" srcId="{EF0DBF97-0F3D-4DDE-B190-D91B263CB226}" destId="{56FA090D-736C-40E8-806B-3040C470AC88}" srcOrd="0" destOrd="0" presId="urn:microsoft.com/office/officeart/2005/8/layout/vList3"/>
    <dgm:cxn modelId="{B3963260-D25A-4605-ADF4-A19BBCAA096C}" srcId="{6C96E2A2-0A85-4DB8-93CD-298C3023E433}" destId="{EF0DBF97-0F3D-4DDE-B190-D91B263CB226}" srcOrd="0" destOrd="0" parTransId="{EB772DB2-A1B3-420B-95A2-0ACE61F8208F}" sibTransId="{1FA46083-3145-470B-AC6F-2112C5E8FE8B}"/>
    <dgm:cxn modelId="{6B514E23-E2AC-4486-BEB1-E4FA32A59FED}" type="presParOf" srcId="{8BD705B9-F26F-4F70-859C-A630929484D8}" destId="{8AB6793C-2726-4854-9AED-4ECBD5869B32}" srcOrd="0" destOrd="0" presId="urn:microsoft.com/office/officeart/2005/8/layout/vList3"/>
    <dgm:cxn modelId="{DBF8023D-53E3-42B0-B7FB-ADC9862E2C6A}" type="presParOf" srcId="{8AB6793C-2726-4854-9AED-4ECBD5869B32}" destId="{18FB9977-2E08-49A3-8CA2-2593F2D29A7D}" srcOrd="0" destOrd="0" presId="urn:microsoft.com/office/officeart/2005/8/layout/vList3"/>
    <dgm:cxn modelId="{0F9E932B-A178-46DA-8521-17DBEF3E2652}" type="presParOf" srcId="{8AB6793C-2726-4854-9AED-4ECBD5869B32}" destId="{56FA090D-736C-40E8-806B-3040C470AC8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D1403C-5DCE-4947-B6B3-5AA82D07F70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HN"/>
        </a:p>
      </dgm:t>
    </dgm:pt>
    <dgm:pt modelId="{0AA470C8-133C-44EA-86DF-A1DFF2805293}">
      <dgm:prSet phldrT="[Texto]" phldr="1"/>
      <dgm:spPr/>
      <dgm:t>
        <a:bodyPr/>
        <a:lstStyle/>
        <a:p>
          <a:endParaRPr lang="es-HN" dirty="0"/>
        </a:p>
      </dgm:t>
    </dgm:pt>
    <dgm:pt modelId="{C6D55355-B4F9-4B91-B092-1A1184A7F87C}" type="parTrans" cxnId="{9382AC76-AA1E-4AB6-B5B9-2CF22E43C2C8}">
      <dgm:prSet/>
      <dgm:spPr/>
      <dgm:t>
        <a:bodyPr/>
        <a:lstStyle/>
        <a:p>
          <a:endParaRPr lang="es-HN"/>
        </a:p>
      </dgm:t>
    </dgm:pt>
    <dgm:pt modelId="{4EED9478-FF5B-437A-A9B5-C48F3E808E4E}" type="sibTrans" cxnId="{9382AC76-AA1E-4AB6-B5B9-2CF22E43C2C8}">
      <dgm:prSet/>
      <dgm:spPr/>
      <dgm:t>
        <a:bodyPr/>
        <a:lstStyle/>
        <a:p>
          <a:endParaRPr lang="es-HN"/>
        </a:p>
      </dgm:t>
    </dgm:pt>
    <dgm:pt modelId="{3EFBE2C5-E514-4F62-A5CD-7613CBE22F47}">
      <dgm:prSet phldrT="[Texto]"/>
      <dgm:spPr/>
      <dgm:t>
        <a:bodyPr/>
        <a:lstStyle/>
        <a:p>
          <a:r>
            <a:rPr lang="es-HN" dirty="0" smtClean="0"/>
            <a:t>Normativas Dinámicas e Interactivas</a:t>
          </a:r>
          <a:endParaRPr lang="es-HN" dirty="0"/>
        </a:p>
      </dgm:t>
    </dgm:pt>
    <dgm:pt modelId="{21CFE6B3-8941-4345-BFAB-1CF60B539BAB}" type="parTrans" cxnId="{CF69DB98-F0BC-4020-A3FE-AC620BAEE149}">
      <dgm:prSet/>
      <dgm:spPr/>
      <dgm:t>
        <a:bodyPr/>
        <a:lstStyle/>
        <a:p>
          <a:endParaRPr lang="es-HN"/>
        </a:p>
      </dgm:t>
    </dgm:pt>
    <dgm:pt modelId="{6610F3AE-D8EE-432C-9404-51A4A6223CE4}" type="sibTrans" cxnId="{CF69DB98-F0BC-4020-A3FE-AC620BAEE149}">
      <dgm:prSet/>
      <dgm:spPr/>
      <dgm:t>
        <a:bodyPr/>
        <a:lstStyle/>
        <a:p>
          <a:endParaRPr lang="es-HN"/>
        </a:p>
      </dgm:t>
    </dgm:pt>
    <dgm:pt modelId="{A78441FE-4CA2-459C-865C-E887D6BD8283}">
      <dgm:prSet phldrT="[Texto]" phldr="1"/>
      <dgm:spPr/>
      <dgm:t>
        <a:bodyPr/>
        <a:lstStyle/>
        <a:p>
          <a:endParaRPr lang="es-HN"/>
        </a:p>
      </dgm:t>
    </dgm:pt>
    <dgm:pt modelId="{097D439D-DF16-4EB7-B6FF-D6B8751429B6}" type="parTrans" cxnId="{7ACE25FB-C758-4033-A34F-C1B39C152853}">
      <dgm:prSet/>
      <dgm:spPr/>
      <dgm:t>
        <a:bodyPr/>
        <a:lstStyle/>
        <a:p>
          <a:endParaRPr lang="es-HN"/>
        </a:p>
      </dgm:t>
    </dgm:pt>
    <dgm:pt modelId="{585F700A-E636-41B3-AFA7-F08AA52AAD95}" type="sibTrans" cxnId="{7ACE25FB-C758-4033-A34F-C1B39C152853}">
      <dgm:prSet/>
      <dgm:spPr/>
      <dgm:t>
        <a:bodyPr/>
        <a:lstStyle/>
        <a:p>
          <a:endParaRPr lang="es-HN"/>
        </a:p>
      </dgm:t>
    </dgm:pt>
    <dgm:pt modelId="{4A324AED-6A8F-4932-857E-0BF43BE726A2}">
      <dgm:prSet phldrT="[Texto]"/>
      <dgm:spPr/>
      <dgm:t>
        <a:bodyPr/>
        <a:lstStyle/>
        <a:p>
          <a:r>
            <a:rPr lang="es-HN" dirty="0" smtClean="0"/>
            <a:t>Formalización y Estandarización </a:t>
          </a:r>
          <a:endParaRPr lang="es-HN" dirty="0"/>
        </a:p>
      </dgm:t>
    </dgm:pt>
    <dgm:pt modelId="{4D6B82E3-8433-44BC-9953-CD0F1E2DA8E4}" type="parTrans" cxnId="{0D3CC8E6-D6ED-4210-AEC3-238B18E9476E}">
      <dgm:prSet/>
      <dgm:spPr/>
      <dgm:t>
        <a:bodyPr/>
        <a:lstStyle/>
        <a:p>
          <a:endParaRPr lang="es-HN"/>
        </a:p>
      </dgm:t>
    </dgm:pt>
    <dgm:pt modelId="{E90D9B92-1772-4801-991F-EEC9E1121E5A}" type="sibTrans" cxnId="{0D3CC8E6-D6ED-4210-AEC3-238B18E9476E}">
      <dgm:prSet/>
      <dgm:spPr/>
      <dgm:t>
        <a:bodyPr/>
        <a:lstStyle/>
        <a:p>
          <a:endParaRPr lang="es-HN"/>
        </a:p>
      </dgm:t>
    </dgm:pt>
    <dgm:pt modelId="{8B8FB1E4-F482-4B87-BE74-708B1D0BE5D1}">
      <dgm:prSet phldrT="[Texto]" phldr="1"/>
      <dgm:spPr/>
      <dgm:t>
        <a:bodyPr/>
        <a:lstStyle/>
        <a:p>
          <a:endParaRPr lang="es-HN"/>
        </a:p>
      </dgm:t>
    </dgm:pt>
    <dgm:pt modelId="{2EA074C3-F79E-4274-B8EF-AE8F0B1375D7}" type="parTrans" cxnId="{66F1F965-862C-4971-A420-62D83B6954C3}">
      <dgm:prSet/>
      <dgm:spPr/>
      <dgm:t>
        <a:bodyPr/>
        <a:lstStyle/>
        <a:p>
          <a:endParaRPr lang="es-HN"/>
        </a:p>
      </dgm:t>
    </dgm:pt>
    <dgm:pt modelId="{C406D279-99C3-4085-8360-1329875A5389}" type="sibTrans" cxnId="{66F1F965-862C-4971-A420-62D83B6954C3}">
      <dgm:prSet/>
      <dgm:spPr/>
      <dgm:t>
        <a:bodyPr/>
        <a:lstStyle/>
        <a:p>
          <a:endParaRPr lang="es-HN"/>
        </a:p>
      </dgm:t>
    </dgm:pt>
    <dgm:pt modelId="{8E89CD17-FED9-47A7-8A0F-D1B7B15BEA86}">
      <dgm:prSet phldrT="[Texto]"/>
      <dgm:spPr/>
      <dgm:t>
        <a:bodyPr/>
        <a:lstStyle/>
        <a:p>
          <a:r>
            <a:rPr lang="es-HN" dirty="0" smtClean="0"/>
            <a:t>Socialización Normativa</a:t>
          </a:r>
          <a:endParaRPr lang="es-HN" dirty="0"/>
        </a:p>
      </dgm:t>
    </dgm:pt>
    <dgm:pt modelId="{FDDD9F1B-487B-4EB2-8ABD-83475B7D3DB9}" type="parTrans" cxnId="{3CC3A88E-72A4-4AFE-8505-2B295E4DEF09}">
      <dgm:prSet/>
      <dgm:spPr/>
      <dgm:t>
        <a:bodyPr/>
        <a:lstStyle/>
        <a:p>
          <a:endParaRPr lang="es-HN"/>
        </a:p>
      </dgm:t>
    </dgm:pt>
    <dgm:pt modelId="{CBC7C2BD-9B25-469C-8CB0-A52675090202}" type="sibTrans" cxnId="{3CC3A88E-72A4-4AFE-8505-2B295E4DEF09}">
      <dgm:prSet/>
      <dgm:spPr/>
      <dgm:t>
        <a:bodyPr/>
        <a:lstStyle/>
        <a:p>
          <a:endParaRPr lang="es-HN"/>
        </a:p>
      </dgm:t>
    </dgm:pt>
    <dgm:pt modelId="{5C918E52-2C5D-48CE-8F97-A99DCADA1C88}" type="pres">
      <dgm:prSet presAssocID="{17D1403C-5DCE-4947-B6B3-5AA82D07F70F}" presName="linearFlow" presStyleCnt="0">
        <dgm:presLayoutVars>
          <dgm:dir/>
          <dgm:animLvl val="lvl"/>
          <dgm:resizeHandles val="exact"/>
        </dgm:presLayoutVars>
      </dgm:prSet>
      <dgm:spPr/>
    </dgm:pt>
    <dgm:pt modelId="{8D76A1E4-1955-4A38-93CA-9EACE51C5FA0}" type="pres">
      <dgm:prSet presAssocID="{0AA470C8-133C-44EA-86DF-A1DFF2805293}" presName="composite" presStyleCnt="0"/>
      <dgm:spPr/>
    </dgm:pt>
    <dgm:pt modelId="{4F031CC4-29A9-415D-BB5C-35BD897F8634}" type="pres">
      <dgm:prSet presAssocID="{0AA470C8-133C-44EA-86DF-A1DFF280529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EF86CC8-5479-4E78-A107-752D886578C7}" type="pres">
      <dgm:prSet presAssocID="{0AA470C8-133C-44EA-86DF-A1DFF280529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8A30F3FD-F25A-49C8-879E-CFB404DA993C}" type="pres">
      <dgm:prSet presAssocID="{4EED9478-FF5B-437A-A9B5-C48F3E808E4E}" presName="sp" presStyleCnt="0"/>
      <dgm:spPr/>
    </dgm:pt>
    <dgm:pt modelId="{D212F8F5-5E29-462C-A6B3-CD32042F0E74}" type="pres">
      <dgm:prSet presAssocID="{A78441FE-4CA2-459C-865C-E887D6BD8283}" presName="composite" presStyleCnt="0"/>
      <dgm:spPr/>
    </dgm:pt>
    <dgm:pt modelId="{68B0DC17-7664-43AC-BA6C-3BA5F171DBA1}" type="pres">
      <dgm:prSet presAssocID="{A78441FE-4CA2-459C-865C-E887D6BD828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5E472D3-B7D0-403F-A99C-0AFD70ED76E5}" type="pres">
      <dgm:prSet presAssocID="{A78441FE-4CA2-459C-865C-E887D6BD828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8477DED8-C693-42CA-95FD-E3B11AFA789B}" type="pres">
      <dgm:prSet presAssocID="{585F700A-E636-41B3-AFA7-F08AA52AAD95}" presName="sp" presStyleCnt="0"/>
      <dgm:spPr/>
    </dgm:pt>
    <dgm:pt modelId="{E6CB8744-0756-4A88-ADDB-73DCD6657CC6}" type="pres">
      <dgm:prSet presAssocID="{8B8FB1E4-F482-4B87-BE74-708B1D0BE5D1}" presName="composite" presStyleCnt="0"/>
      <dgm:spPr/>
    </dgm:pt>
    <dgm:pt modelId="{029DF1CD-525F-49E7-AB37-FADB64A3FAFB}" type="pres">
      <dgm:prSet presAssocID="{8B8FB1E4-F482-4B87-BE74-708B1D0BE5D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A34A746-6293-4398-A381-F89B0D1C14AD}" type="pres">
      <dgm:prSet presAssocID="{8B8FB1E4-F482-4B87-BE74-708B1D0BE5D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9771F9E5-7DDB-4BF2-B9EA-146FFEC12D18}" type="presOf" srcId="{4A324AED-6A8F-4932-857E-0BF43BE726A2}" destId="{75E472D3-B7D0-403F-A99C-0AFD70ED76E5}" srcOrd="0" destOrd="0" presId="urn:microsoft.com/office/officeart/2005/8/layout/chevron2"/>
    <dgm:cxn modelId="{0D3CC8E6-D6ED-4210-AEC3-238B18E9476E}" srcId="{A78441FE-4CA2-459C-865C-E887D6BD8283}" destId="{4A324AED-6A8F-4932-857E-0BF43BE726A2}" srcOrd="0" destOrd="0" parTransId="{4D6B82E3-8433-44BC-9953-CD0F1E2DA8E4}" sibTransId="{E90D9B92-1772-4801-991F-EEC9E1121E5A}"/>
    <dgm:cxn modelId="{66F1F965-862C-4971-A420-62D83B6954C3}" srcId="{17D1403C-5DCE-4947-B6B3-5AA82D07F70F}" destId="{8B8FB1E4-F482-4B87-BE74-708B1D0BE5D1}" srcOrd="2" destOrd="0" parTransId="{2EA074C3-F79E-4274-B8EF-AE8F0B1375D7}" sibTransId="{C406D279-99C3-4085-8360-1329875A5389}"/>
    <dgm:cxn modelId="{810FE49D-72C2-44B1-8726-C396083795CB}" type="presOf" srcId="{17D1403C-5DCE-4947-B6B3-5AA82D07F70F}" destId="{5C918E52-2C5D-48CE-8F97-A99DCADA1C88}" srcOrd="0" destOrd="0" presId="urn:microsoft.com/office/officeart/2005/8/layout/chevron2"/>
    <dgm:cxn modelId="{3CC3A88E-72A4-4AFE-8505-2B295E4DEF09}" srcId="{8B8FB1E4-F482-4B87-BE74-708B1D0BE5D1}" destId="{8E89CD17-FED9-47A7-8A0F-D1B7B15BEA86}" srcOrd="0" destOrd="0" parTransId="{FDDD9F1B-487B-4EB2-8ABD-83475B7D3DB9}" sibTransId="{CBC7C2BD-9B25-469C-8CB0-A52675090202}"/>
    <dgm:cxn modelId="{BBD3B787-A235-495C-A398-8B5D70C6B845}" type="presOf" srcId="{8B8FB1E4-F482-4B87-BE74-708B1D0BE5D1}" destId="{029DF1CD-525F-49E7-AB37-FADB64A3FAFB}" srcOrd="0" destOrd="0" presId="urn:microsoft.com/office/officeart/2005/8/layout/chevron2"/>
    <dgm:cxn modelId="{9382AC76-AA1E-4AB6-B5B9-2CF22E43C2C8}" srcId="{17D1403C-5DCE-4947-B6B3-5AA82D07F70F}" destId="{0AA470C8-133C-44EA-86DF-A1DFF2805293}" srcOrd="0" destOrd="0" parTransId="{C6D55355-B4F9-4B91-B092-1A1184A7F87C}" sibTransId="{4EED9478-FF5B-437A-A9B5-C48F3E808E4E}"/>
    <dgm:cxn modelId="{5E6AE017-37D9-4E1C-95FA-D100AF0A02B1}" type="presOf" srcId="{8E89CD17-FED9-47A7-8A0F-D1B7B15BEA86}" destId="{4A34A746-6293-4398-A381-F89B0D1C14AD}" srcOrd="0" destOrd="0" presId="urn:microsoft.com/office/officeart/2005/8/layout/chevron2"/>
    <dgm:cxn modelId="{7ACE25FB-C758-4033-A34F-C1B39C152853}" srcId="{17D1403C-5DCE-4947-B6B3-5AA82D07F70F}" destId="{A78441FE-4CA2-459C-865C-E887D6BD8283}" srcOrd="1" destOrd="0" parTransId="{097D439D-DF16-4EB7-B6FF-D6B8751429B6}" sibTransId="{585F700A-E636-41B3-AFA7-F08AA52AAD95}"/>
    <dgm:cxn modelId="{CF69DB98-F0BC-4020-A3FE-AC620BAEE149}" srcId="{0AA470C8-133C-44EA-86DF-A1DFF2805293}" destId="{3EFBE2C5-E514-4F62-A5CD-7613CBE22F47}" srcOrd="0" destOrd="0" parTransId="{21CFE6B3-8941-4345-BFAB-1CF60B539BAB}" sibTransId="{6610F3AE-D8EE-432C-9404-51A4A6223CE4}"/>
    <dgm:cxn modelId="{AC556669-E2A1-455B-AA49-ED6CC4F104FC}" type="presOf" srcId="{3EFBE2C5-E514-4F62-A5CD-7613CBE22F47}" destId="{9EF86CC8-5479-4E78-A107-752D886578C7}" srcOrd="0" destOrd="0" presId="urn:microsoft.com/office/officeart/2005/8/layout/chevron2"/>
    <dgm:cxn modelId="{3B12111F-DCC9-4235-99A2-322115EBC456}" type="presOf" srcId="{A78441FE-4CA2-459C-865C-E887D6BD8283}" destId="{68B0DC17-7664-43AC-BA6C-3BA5F171DBA1}" srcOrd="0" destOrd="0" presId="urn:microsoft.com/office/officeart/2005/8/layout/chevron2"/>
    <dgm:cxn modelId="{40150AB8-A27A-4F13-9E25-4453F668A062}" type="presOf" srcId="{0AA470C8-133C-44EA-86DF-A1DFF2805293}" destId="{4F031CC4-29A9-415D-BB5C-35BD897F8634}" srcOrd="0" destOrd="0" presId="urn:microsoft.com/office/officeart/2005/8/layout/chevron2"/>
    <dgm:cxn modelId="{4247AF71-302D-4C8F-9438-4843B99F06B6}" type="presParOf" srcId="{5C918E52-2C5D-48CE-8F97-A99DCADA1C88}" destId="{8D76A1E4-1955-4A38-93CA-9EACE51C5FA0}" srcOrd="0" destOrd="0" presId="urn:microsoft.com/office/officeart/2005/8/layout/chevron2"/>
    <dgm:cxn modelId="{D3907CAF-0201-413F-9626-17E51584D0EC}" type="presParOf" srcId="{8D76A1E4-1955-4A38-93CA-9EACE51C5FA0}" destId="{4F031CC4-29A9-415D-BB5C-35BD897F8634}" srcOrd="0" destOrd="0" presId="urn:microsoft.com/office/officeart/2005/8/layout/chevron2"/>
    <dgm:cxn modelId="{F4A587B4-205C-4B73-82C7-E8F773002192}" type="presParOf" srcId="{8D76A1E4-1955-4A38-93CA-9EACE51C5FA0}" destId="{9EF86CC8-5479-4E78-A107-752D886578C7}" srcOrd="1" destOrd="0" presId="urn:microsoft.com/office/officeart/2005/8/layout/chevron2"/>
    <dgm:cxn modelId="{803E3B6F-8496-4685-8489-E02F8A06E0D0}" type="presParOf" srcId="{5C918E52-2C5D-48CE-8F97-A99DCADA1C88}" destId="{8A30F3FD-F25A-49C8-879E-CFB404DA993C}" srcOrd="1" destOrd="0" presId="urn:microsoft.com/office/officeart/2005/8/layout/chevron2"/>
    <dgm:cxn modelId="{049D0146-5FC2-4026-9438-7D81F1F11E3B}" type="presParOf" srcId="{5C918E52-2C5D-48CE-8F97-A99DCADA1C88}" destId="{D212F8F5-5E29-462C-A6B3-CD32042F0E74}" srcOrd="2" destOrd="0" presId="urn:microsoft.com/office/officeart/2005/8/layout/chevron2"/>
    <dgm:cxn modelId="{DD4DD0ED-B5CA-4C8F-A947-78D622DB408F}" type="presParOf" srcId="{D212F8F5-5E29-462C-A6B3-CD32042F0E74}" destId="{68B0DC17-7664-43AC-BA6C-3BA5F171DBA1}" srcOrd="0" destOrd="0" presId="urn:microsoft.com/office/officeart/2005/8/layout/chevron2"/>
    <dgm:cxn modelId="{A2591957-8CF7-4DE3-A94F-2AC2B6DC4704}" type="presParOf" srcId="{D212F8F5-5E29-462C-A6B3-CD32042F0E74}" destId="{75E472D3-B7D0-403F-A99C-0AFD70ED76E5}" srcOrd="1" destOrd="0" presId="urn:microsoft.com/office/officeart/2005/8/layout/chevron2"/>
    <dgm:cxn modelId="{F5031729-CC1C-430D-96AE-F6DD8C4BF682}" type="presParOf" srcId="{5C918E52-2C5D-48CE-8F97-A99DCADA1C88}" destId="{8477DED8-C693-42CA-95FD-E3B11AFA789B}" srcOrd="3" destOrd="0" presId="urn:microsoft.com/office/officeart/2005/8/layout/chevron2"/>
    <dgm:cxn modelId="{21289FBF-D117-4A09-8894-EE2364B7E1EB}" type="presParOf" srcId="{5C918E52-2C5D-48CE-8F97-A99DCADA1C88}" destId="{E6CB8744-0756-4A88-ADDB-73DCD6657CC6}" srcOrd="4" destOrd="0" presId="urn:microsoft.com/office/officeart/2005/8/layout/chevron2"/>
    <dgm:cxn modelId="{BB2CA162-8D5A-4C52-BD79-1B856614FA62}" type="presParOf" srcId="{E6CB8744-0756-4A88-ADDB-73DCD6657CC6}" destId="{029DF1CD-525F-49E7-AB37-FADB64A3FAFB}" srcOrd="0" destOrd="0" presId="urn:microsoft.com/office/officeart/2005/8/layout/chevron2"/>
    <dgm:cxn modelId="{C5F6A63E-259C-4347-A236-17E5CFDF01F8}" type="presParOf" srcId="{E6CB8744-0756-4A88-ADDB-73DCD6657CC6}" destId="{4A34A746-6293-4398-A381-F89B0D1C14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A090D-736C-40E8-806B-3040C470AC88}">
      <dsp:nvSpPr>
        <dsp:cNvPr id="0" name=""/>
        <dsp:cNvSpPr/>
      </dsp:nvSpPr>
      <dsp:spPr>
        <a:xfrm rot="10800000">
          <a:off x="3971839" y="904519"/>
          <a:ext cx="8554150" cy="42040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3859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6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Accionar          Portuario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6500" kern="1200" dirty="0"/>
        </a:p>
      </dsp:txBody>
      <dsp:txXfrm rot="10800000">
        <a:off x="5022846" y="904519"/>
        <a:ext cx="7503143" cy="4204027"/>
      </dsp:txXfrm>
    </dsp:sp>
    <dsp:sp modelId="{18FB9977-2E08-49A3-8CA2-2593F2D29A7D}">
      <dsp:nvSpPr>
        <dsp:cNvPr id="0" name=""/>
        <dsp:cNvSpPr/>
      </dsp:nvSpPr>
      <dsp:spPr>
        <a:xfrm>
          <a:off x="337394" y="1073"/>
          <a:ext cx="7268890" cy="60109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31CC4-29A9-415D-BB5C-35BD897F8634}">
      <dsp:nvSpPr>
        <dsp:cNvPr id="0" name=""/>
        <dsp:cNvSpPr/>
      </dsp:nvSpPr>
      <dsp:spPr>
        <a:xfrm rot="5400000">
          <a:off x="-307763" y="310241"/>
          <a:ext cx="2051755" cy="1436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3500" kern="1200" dirty="0"/>
        </a:p>
      </dsp:txBody>
      <dsp:txXfrm rot="-5400000">
        <a:off x="1" y="720591"/>
        <a:ext cx="1436228" cy="615527"/>
      </dsp:txXfrm>
    </dsp:sp>
    <dsp:sp modelId="{9EF86CC8-5479-4E78-A107-752D886578C7}">
      <dsp:nvSpPr>
        <dsp:cNvPr id="0" name=""/>
        <dsp:cNvSpPr/>
      </dsp:nvSpPr>
      <dsp:spPr>
        <a:xfrm rot="5400000">
          <a:off x="4386227" y="-2947520"/>
          <a:ext cx="1333641" cy="7233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4300" kern="1200" dirty="0" smtClean="0"/>
            <a:t>Normativas Dinámicas e Interactivas</a:t>
          </a:r>
          <a:endParaRPr lang="es-HN" sz="4300" kern="1200" dirty="0"/>
        </a:p>
      </dsp:txBody>
      <dsp:txXfrm rot="-5400000">
        <a:off x="1436229" y="67581"/>
        <a:ext cx="7168535" cy="1203435"/>
      </dsp:txXfrm>
    </dsp:sp>
    <dsp:sp modelId="{68B0DC17-7664-43AC-BA6C-3BA5F171DBA1}">
      <dsp:nvSpPr>
        <dsp:cNvPr id="0" name=""/>
        <dsp:cNvSpPr/>
      </dsp:nvSpPr>
      <dsp:spPr>
        <a:xfrm rot="5400000">
          <a:off x="-307763" y="2171841"/>
          <a:ext cx="2051755" cy="1436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3500" kern="1200"/>
        </a:p>
      </dsp:txBody>
      <dsp:txXfrm rot="-5400000">
        <a:off x="1" y="2582191"/>
        <a:ext cx="1436228" cy="615527"/>
      </dsp:txXfrm>
    </dsp:sp>
    <dsp:sp modelId="{75E472D3-B7D0-403F-A99C-0AFD70ED76E5}">
      <dsp:nvSpPr>
        <dsp:cNvPr id="0" name=""/>
        <dsp:cNvSpPr/>
      </dsp:nvSpPr>
      <dsp:spPr>
        <a:xfrm rot="5400000">
          <a:off x="4386227" y="-1085920"/>
          <a:ext cx="1333641" cy="7233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4300" kern="1200" dirty="0" smtClean="0"/>
            <a:t>Formalización y Estandarización </a:t>
          </a:r>
          <a:endParaRPr lang="es-HN" sz="4300" kern="1200" dirty="0"/>
        </a:p>
      </dsp:txBody>
      <dsp:txXfrm rot="-5400000">
        <a:off x="1436229" y="1929181"/>
        <a:ext cx="7168535" cy="1203435"/>
      </dsp:txXfrm>
    </dsp:sp>
    <dsp:sp modelId="{029DF1CD-525F-49E7-AB37-FADB64A3FAFB}">
      <dsp:nvSpPr>
        <dsp:cNvPr id="0" name=""/>
        <dsp:cNvSpPr/>
      </dsp:nvSpPr>
      <dsp:spPr>
        <a:xfrm rot="5400000">
          <a:off x="-307763" y="4033440"/>
          <a:ext cx="2051755" cy="1436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3500" kern="1200"/>
        </a:p>
      </dsp:txBody>
      <dsp:txXfrm rot="-5400000">
        <a:off x="1" y="4443790"/>
        <a:ext cx="1436228" cy="615527"/>
      </dsp:txXfrm>
    </dsp:sp>
    <dsp:sp modelId="{4A34A746-6293-4398-A381-F89B0D1C14AD}">
      <dsp:nvSpPr>
        <dsp:cNvPr id="0" name=""/>
        <dsp:cNvSpPr/>
      </dsp:nvSpPr>
      <dsp:spPr>
        <a:xfrm rot="5400000">
          <a:off x="4386227" y="775678"/>
          <a:ext cx="1333641" cy="7233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HN" sz="4300" kern="1200" dirty="0" smtClean="0"/>
            <a:t>Socialización Normativa</a:t>
          </a:r>
          <a:endParaRPr lang="es-HN" sz="4300" kern="1200" dirty="0"/>
        </a:p>
      </dsp:txBody>
      <dsp:txXfrm rot="-5400000">
        <a:off x="1436229" y="3790780"/>
        <a:ext cx="7168535" cy="1203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1D996-EC9C-41DA-ACA3-95B2815CB2C7}" type="datetimeFigureOut">
              <a:rPr lang="es-HN" smtClean="0"/>
              <a:t>15/7/2019</a:t>
            </a:fld>
            <a:endParaRPr lang="es-HN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58278-66B5-4BB5-9D91-4C57D5F3D1A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96132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2" name="Shape 392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59156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890621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9504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88423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01093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50868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96168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32155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92303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32832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6077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975360" y="3029939"/>
            <a:ext cx="11054082" cy="2090704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6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50720" y="5527040"/>
            <a:ext cx="9103360" cy="2492589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0" indent="0" algn="ctr" defTabSz="914400">
              <a:spcBef>
                <a:spcPts val="1100"/>
              </a:spcBef>
              <a:buSzTx/>
              <a:buNone/>
              <a:defRPr sz="4600">
                <a:latin typeface="Arial"/>
                <a:ea typeface="Arial"/>
                <a:cs typeface="Arial"/>
                <a:sym typeface="Arial"/>
              </a:defRPr>
            </a:lvl1pPr>
            <a:lvl2pPr marL="0" indent="0" algn="ctr" defTabSz="914400">
              <a:spcBef>
                <a:spcPts val="1100"/>
              </a:spcBef>
              <a:buSzTx/>
              <a:buNone/>
              <a:defRPr sz="4600">
                <a:latin typeface="Arial"/>
                <a:ea typeface="Arial"/>
                <a:cs typeface="Arial"/>
                <a:sym typeface="Arial"/>
              </a:defRPr>
            </a:lvl2pPr>
            <a:lvl3pPr marL="0" indent="0" algn="ctr" defTabSz="914400">
              <a:spcBef>
                <a:spcPts val="1100"/>
              </a:spcBef>
              <a:buSzTx/>
              <a:buNone/>
              <a:defRPr sz="4600">
                <a:latin typeface="Arial"/>
                <a:ea typeface="Arial"/>
                <a:cs typeface="Arial"/>
                <a:sym typeface="Arial"/>
              </a:defRPr>
            </a:lvl3pPr>
            <a:lvl4pPr marL="0" indent="0" algn="ctr" defTabSz="914400">
              <a:spcBef>
                <a:spcPts val="1100"/>
              </a:spcBef>
              <a:buSzTx/>
              <a:buNone/>
              <a:defRPr sz="4600">
                <a:latin typeface="Arial"/>
                <a:ea typeface="Arial"/>
                <a:cs typeface="Arial"/>
                <a:sym typeface="Arial"/>
              </a:defRPr>
            </a:lvl4pPr>
            <a:lvl5pPr marL="0" indent="0" algn="ctr" defTabSz="914400">
              <a:spcBef>
                <a:spcPts val="1100"/>
              </a:spcBef>
              <a:buSzTx/>
              <a:buNone/>
              <a:defRPr sz="4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0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1027290" y="6267591"/>
            <a:ext cx="11054082" cy="1937175"/>
          </a:xfrm>
          <a:prstGeom prst="rect">
            <a:avLst/>
          </a:prstGeom>
        </p:spPr>
        <p:txBody>
          <a:bodyPr lIns="65022" tIns="65022" rIns="65022" bIns="65022" anchor="t"/>
          <a:lstStyle>
            <a:lvl1pPr algn="l" defTabSz="914400">
              <a:defRPr sz="57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7290" y="4133993"/>
            <a:ext cx="11054082" cy="2133601"/>
          </a:xfrm>
          <a:prstGeom prst="rect">
            <a:avLst/>
          </a:prstGeom>
        </p:spPr>
        <p:txBody>
          <a:bodyPr lIns="65022" tIns="65022" rIns="65022" bIns="65022" anchor="b"/>
          <a:lstStyle>
            <a:lvl1pPr marL="0" indent="0" defTabSz="914400">
              <a:spcBef>
                <a:spcPts val="600"/>
              </a:spcBef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0" indent="0" defTabSz="914400">
              <a:spcBef>
                <a:spcPts val="600"/>
              </a:spcBef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0" indent="0" defTabSz="914400">
              <a:spcBef>
                <a:spcPts val="600"/>
              </a:spcBef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0" indent="0" defTabSz="914400">
              <a:spcBef>
                <a:spcPts val="600"/>
              </a:spcBef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0" indent="0" defTabSz="914400">
              <a:spcBef>
                <a:spcPts val="600"/>
              </a:spcBef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0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6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50240" y="2275839"/>
            <a:ext cx="5743789" cy="6436928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87671" indent="-487671" defTabSz="914400">
              <a:spcBef>
                <a:spcPts val="900"/>
              </a:spcBef>
              <a:buSzPct val="100000"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marL="1128338" indent="-478110" defTabSz="914400">
              <a:spcBef>
                <a:spcPts val="900"/>
              </a:spcBef>
              <a:buSzPct val="100000"/>
              <a:buChar char="–"/>
              <a:defRPr sz="4000">
                <a:latin typeface="Arial"/>
                <a:ea typeface="Arial"/>
                <a:cs typeface="Arial"/>
                <a:sym typeface="Arial"/>
              </a:defRPr>
            </a:lvl2pPr>
            <a:lvl3pPr marL="1764909" indent="-464449" defTabSz="914400">
              <a:spcBef>
                <a:spcPts val="900"/>
              </a:spcBef>
              <a:buSzPct val="100000"/>
              <a:defRPr sz="4000">
                <a:latin typeface="Arial"/>
                <a:ea typeface="Arial"/>
                <a:cs typeface="Arial"/>
                <a:sym typeface="Arial"/>
              </a:defRPr>
            </a:lvl3pPr>
            <a:lvl4pPr marL="2450864" indent="-500177" defTabSz="914400">
              <a:spcBef>
                <a:spcPts val="900"/>
              </a:spcBef>
              <a:buSzPct val="100000"/>
              <a:buChar char="–"/>
              <a:defRPr sz="4000">
                <a:latin typeface="Arial"/>
                <a:ea typeface="Arial"/>
                <a:cs typeface="Arial"/>
                <a:sym typeface="Arial"/>
              </a:defRPr>
            </a:lvl4pPr>
            <a:lvl5pPr marL="3101095" indent="-500177" defTabSz="914400">
              <a:spcBef>
                <a:spcPts val="900"/>
              </a:spcBef>
              <a:buSzPct val="100000"/>
              <a:buChar char="»"/>
              <a:defRPr sz="4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0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6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0240" y="2183270"/>
            <a:ext cx="5746047" cy="909886"/>
          </a:xfrm>
          <a:prstGeom prst="rect">
            <a:avLst/>
          </a:prstGeom>
        </p:spPr>
        <p:txBody>
          <a:bodyPr lIns="65022" tIns="65022" rIns="65022" bIns="65022" anchor="b"/>
          <a:lstStyle>
            <a:lvl1pPr marL="0" indent="0" defTabSz="914400">
              <a:spcBef>
                <a:spcPts val="800"/>
              </a:spcBef>
              <a:buSzTx/>
              <a:buNone/>
              <a:defRPr sz="3400" b="1">
                <a:latin typeface="Arial"/>
                <a:ea typeface="Arial"/>
                <a:cs typeface="Arial"/>
                <a:sym typeface="Arial"/>
              </a:defRPr>
            </a:lvl1pPr>
            <a:lvl2pPr marL="0" indent="0" defTabSz="914400">
              <a:spcBef>
                <a:spcPts val="800"/>
              </a:spcBef>
              <a:buSzTx/>
              <a:buNone/>
              <a:defRPr sz="3400" b="1">
                <a:latin typeface="Arial"/>
                <a:ea typeface="Arial"/>
                <a:cs typeface="Arial"/>
                <a:sym typeface="Arial"/>
              </a:defRPr>
            </a:lvl2pPr>
            <a:lvl3pPr marL="0" indent="0" defTabSz="914400">
              <a:spcBef>
                <a:spcPts val="800"/>
              </a:spcBef>
              <a:buSzTx/>
              <a:buNone/>
              <a:defRPr sz="3400" b="1">
                <a:latin typeface="Arial"/>
                <a:ea typeface="Arial"/>
                <a:cs typeface="Arial"/>
                <a:sym typeface="Arial"/>
              </a:defRPr>
            </a:lvl3pPr>
            <a:lvl4pPr marL="0" indent="0" defTabSz="914400">
              <a:spcBef>
                <a:spcPts val="800"/>
              </a:spcBef>
              <a:buSzTx/>
              <a:buNone/>
              <a:defRPr sz="3400" b="1">
                <a:latin typeface="Arial"/>
                <a:ea typeface="Arial"/>
                <a:cs typeface="Arial"/>
                <a:sym typeface="Arial"/>
              </a:defRPr>
            </a:lvl4pPr>
            <a:lvl5pPr marL="0" indent="0" defTabSz="914400">
              <a:spcBef>
                <a:spcPts val="800"/>
              </a:spcBef>
              <a:buSzTx/>
              <a:buNone/>
              <a:defRPr sz="3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6606258" y="2183270"/>
            <a:ext cx="5748305" cy="909885"/>
          </a:xfrm>
          <a:prstGeom prst="rect">
            <a:avLst/>
          </a:prstGeom>
        </p:spPr>
        <p:txBody>
          <a:bodyPr lIns="65022" tIns="65022" rIns="65022" bIns="65022" anchor="b"/>
          <a:lstStyle/>
          <a:p>
            <a:endParaRPr/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0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6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0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0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650240" y="388337"/>
            <a:ext cx="4278492" cy="1652695"/>
          </a:xfrm>
          <a:prstGeom prst="rect">
            <a:avLst/>
          </a:prstGeom>
        </p:spPr>
        <p:txBody>
          <a:bodyPr lIns="65022" tIns="65022" rIns="65022" bIns="65022" anchor="b"/>
          <a:lstStyle>
            <a:lvl1pPr algn="l" defTabSz="914400"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/>
          </p:nvPr>
        </p:nvSpPr>
        <p:spPr>
          <a:xfrm>
            <a:off x="5084516" y="388337"/>
            <a:ext cx="7270044" cy="8324430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87671" indent="-487671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1pPr>
            <a:lvl2pPr marL="1117581" indent="-467353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2pPr>
            <a:lvl3pPr marL="1740320" indent="-439860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3pPr>
            <a:lvl4pPr marL="2484806" indent="-534117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4pPr>
            <a:lvl5pPr marL="3135035" indent="-534117" defTabSz="914400">
              <a:spcBef>
                <a:spcPts val="1100"/>
              </a:spcBef>
              <a:buSzPct val="100000"/>
              <a:buChar char="»"/>
              <a:defRPr sz="4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3 Marcador de texto"/>
          <p:cNvSpPr>
            <a:spLocks noGrp="1"/>
          </p:cNvSpPr>
          <p:nvPr>
            <p:ph type="body" sz="half" idx="13"/>
          </p:nvPr>
        </p:nvSpPr>
        <p:spPr>
          <a:xfrm>
            <a:off x="650239" y="2041032"/>
            <a:ext cx="4278493" cy="6671734"/>
          </a:xfrm>
          <a:prstGeom prst="rect">
            <a:avLst/>
          </a:prstGeom>
        </p:spPr>
        <p:txBody>
          <a:bodyPr lIns="65022" tIns="65022" rIns="65022" bIns="65022" anchor="t"/>
          <a:lstStyle/>
          <a:p>
            <a:endParaRPr/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0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xfrm>
            <a:off x="2549032" y="6827518"/>
            <a:ext cx="7802882" cy="806029"/>
          </a:xfrm>
          <a:prstGeom prst="rect">
            <a:avLst/>
          </a:prstGeom>
        </p:spPr>
        <p:txBody>
          <a:bodyPr lIns="65022" tIns="65022" rIns="65022" bIns="65022" anchor="b"/>
          <a:lstStyle>
            <a:lvl1pPr algn="l" defTabSz="914400"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3" name="2 Marcador de posición de imagen"/>
          <p:cNvSpPr>
            <a:spLocks noGrp="1"/>
          </p:cNvSpPr>
          <p:nvPr>
            <p:ph type="pic" sz="half" idx="13"/>
          </p:nvPr>
        </p:nvSpPr>
        <p:spPr>
          <a:xfrm>
            <a:off x="2549032" y="871502"/>
            <a:ext cx="7802882" cy="58521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49032" y="7633547"/>
            <a:ext cx="7802882" cy="1144695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0" indent="0" defTabSz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0" defTabSz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0" defTabSz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0" defTabSz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0" defTabSz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0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6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83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40" y="2275839"/>
            <a:ext cx="11704320" cy="6436928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87671" indent="-487671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1pPr>
            <a:lvl2pPr marL="1117581" indent="-467353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2pPr>
            <a:lvl3pPr marL="1740320" indent="-439860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3pPr>
            <a:lvl4pPr marL="2484806" indent="-534117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4pPr>
            <a:lvl5pPr marL="3135035" indent="-534117" defTabSz="914400">
              <a:spcBef>
                <a:spcPts val="1100"/>
              </a:spcBef>
              <a:buSzPct val="100000"/>
              <a:buChar char="»"/>
              <a:defRPr sz="4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0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xfrm>
            <a:off x="9428480" y="390595"/>
            <a:ext cx="2926082" cy="8322172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6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40" y="390595"/>
            <a:ext cx="8561493" cy="8322172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87671" indent="-487671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1pPr>
            <a:lvl2pPr marL="1117581" indent="-467353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2pPr>
            <a:lvl3pPr marL="1740320" indent="-439860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3pPr>
            <a:lvl4pPr marL="2484806" indent="-534117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4pPr>
            <a:lvl5pPr marL="3135035" indent="-534117" defTabSz="914400">
              <a:spcBef>
                <a:spcPts val="1100"/>
              </a:spcBef>
              <a:buSzPct val="100000"/>
              <a:buChar char="»"/>
              <a:defRPr sz="4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0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4 obje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6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0240" y="2275838"/>
            <a:ext cx="5743789" cy="3108963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87671" indent="-487671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1pPr>
            <a:lvl2pPr marL="1117581" indent="-467353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2pPr>
            <a:lvl3pPr marL="1740320" indent="-439860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3pPr>
            <a:lvl4pPr marL="2484806" indent="-534117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4pPr>
            <a:lvl5pPr marL="3135035" indent="-534117" defTabSz="914400">
              <a:spcBef>
                <a:spcPts val="1100"/>
              </a:spcBef>
              <a:buSzPct val="100000"/>
              <a:buChar char="»"/>
              <a:defRPr sz="4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0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1 objeto y 2 obje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6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50240" y="2275839"/>
            <a:ext cx="5743789" cy="6436928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87671" indent="-487671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1pPr>
            <a:lvl2pPr marL="1117581" indent="-467353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2pPr>
            <a:lvl3pPr marL="1740320" indent="-439860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3pPr>
            <a:lvl4pPr marL="2484806" indent="-534117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4pPr>
            <a:lvl5pPr marL="3135035" indent="-534117" defTabSz="914400">
              <a:spcBef>
                <a:spcPts val="1100"/>
              </a:spcBef>
              <a:buSzPct val="100000"/>
              <a:buChar char="»"/>
              <a:defRPr sz="4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0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texto y obje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6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1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50240" y="2275839"/>
            <a:ext cx="5743789" cy="6436928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87671" indent="-487671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1pPr>
            <a:lvl2pPr marL="1117581" indent="-467353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2pPr>
            <a:lvl3pPr marL="1740320" indent="-439860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3pPr>
            <a:lvl4pPr marL="2484806" indent="-534117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4pPr>
            <a:lvl5pPr marL="3135035" indent="-534117" defTabSz="914400">
              <a:spcBef>
                <a:spcPts val="1100"/>
              </a:spcBef>
              <a:buSzPct val="100000"/>
              <a:buChar char="»"/>
              <a:defRPr sz="4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8625" y="8692443"/>
            <a:ext cx="425270" cy="413836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Text"/>
          <p:cNvSpPr txBox="1">
            <a:spLocks noGrp="1"/>
          </p:cNvSpPr>
          <p:nvPr>
            <p:ph type="title"/>
          </p:nvPr>
        </p:nvSpPr>
        <p:spPr>
          <a:xfrm>
            <a:off x="975360" y="3029940"/>
            <a:ext cx="11054082" cy="2090704"/>
          </a:xfrm>
          <a:prstGeom prst="rect">
            <a:avLst/>
          </a:prstGeom>
        </p:spPr>
        <p:txBody>
          <a:bodyPr lIns="65020" tIns="65020" rIns="65020" bIns="65020"/>
          <a:lstStyle>
            <a:lvl1pPr defTabSz="1300393">
              <a:defRPr sz="6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50720" y="5527040"/>
            <a:ext cx="9103360" cy="2492589"/>
          </a:xfrm>
          <a:prstGeom prst="rect">
            <a:avLst/>
          </a:prstGeom>
        </p:spPr>
        <p:txBody>
          <a:bodyPr lIns="65020" tIns="65020" rIns="65020" bIns="65020" anchor="t"/>
          <a:lstStyle>
            <a:lvl1pPr marL="0" indent="0" algn="ctr" defTabSz="1300393">
              <a:spcBef>
                <a:spcPts val="1100"/>
              </a:spcBef>
              <a:buSzTx/>
              <a:buNone/>
              <a:defRPr sz="4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300393">
              <a:spcBef>
                <a:spcPts val="1100"/>
              </a:spcBef>
              <a:buSzTx/>
              <a:buNone/>
              <a:defRPr sz="4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300393">
              <a:spcBef>
                <a:spcPts val="1100"/>
              </a:spcBef>
              <a:buSzTx/>
              <a:buNone/>
              <a:defRPr sz="4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300393">
              <a:spcBef>
                <a:spcPts val="1100"/>
              </a:spcBef>
              <a:buSzTx/>
              <a:buNone/>
              <a:defRPr sz="4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300393">
              <a:spcBef>
                <a:spcPts val="1100"/>
              </a:spcBef>
              <a:buSzTx/>
              <a:buNone/>
              <a:defRPr sz="4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377" y="9107768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0" tIns="65020" rIns="65020" bIns="65020"/>
          <a:lstStyle>
            <a:lvl1pPr defTabSz="1300393">
              <a:defRPr sz="6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37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7"/>
          </a:xfrm>
          <a:prstGeom prst="rect">
            <a:avLst/>
          </a:prstGeom>
        </p:spPr>
        <p:txBody>
          <a:bodyPr lIns="65020" tIns="65020" rIns="65020" bIns="65020" anchor="t"/>
          <a:lstStyle>
            <a:lvl1pPr marL="487646" indent="-487646" defTabSz="1300393">
              <a:spcBef>
                <a:spcPts val="1100"/>
              </a:spcBef>
              <a:buSzPct val="100000"/>
              <a:buFont typeface="Arial"/>
              <a:defRPr sz="4600">
                <a:latin typeface="Calibri"/>
                <a:ea typeface="Calibri"/>
                <a:cs typeface="Calibri"/>
                <a:sym typeface="Calibri"/>
              </a:defRPr>
            </a:lvl1pPr>
            <a:lvl2pPr marL="1117525" indent="-467330" defTabSz="1300393">
              <a:spcBef>
                <a:spcPts val="1100"/>
              </a:spcBef>
              <a:buSzPct val="100000"/>
              <a:buFont typeface="Arial"/>
              <a:buChar char="–"/>
              <a:defRPr sz="4600">
                <a:latin typeface="Calibri"/>
                <a:ea typeface="Calibri"/>
                <a:cs typeface="Calibri"/>
                <a:sym typeface="Calibri"/>
              </a:defRPr>
            </a:lvl2pPr>
            <a:lvl3pPr marL="1740231" indent="-439837" defTabSz="1300393">
              <a:spcBef>
                <a:spcPts val="1100"/>
              </a:spcBef>
              <a:buSzPct val="100000"/>
              <a:buFont typeface="Arial"/>
              <a:defRPr sz="4600">
                <a:latin typeface="Calibri"/>
                <a:ea typeface="Calibri"/>
                <a:cs typeface="Calibri"/>
                <a:sym typeface="Calibri"/>
              </a:defRPr>
            </a:lvl3pPr>
            <a:lvl4pPr marL="2484678" indent="-534089" defTabSz="1300393">
              <a:spcBef>
                <a:spcPts val="1100"/>
              </a:spcBef>
              <a:buSzPct val="100000"/>
              <a:buFont typeface="Arial"/>
              <a:buChar char="–"/>
              <a:defRPr sz="4600">
                <a:latin typeface="Calibri"/>
                <a:ea typeface="Calibri"/>
                <a:cs typeface="Calibri"/>
                <a:sym typeface="Calibri"/>
              </a:defRPr>
            </a:lvl4pPr>
            <a:lvl5pPr marL="3134876" indent="-534089" defTabSz="1300393">
              <a:spcBef>
                <a:spcPts val="1100"/>
              </a:spcBef>
              <a:buSzPct val="100000"/>
              <a:buFont typeface="Arial"/>
              <a:buChar char="»"/>
              <a:defRPr sz="4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377" y="9107768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le Text"/>
          <p:cNvSpPr txBox="1">
            <a:spLocks noGrp="1"/>
          </p:cNvSpPr>
          <p:nvPr>
            <p:ph type="title"/>
          </p:nvPr>
        </p:nvSpPr>
        <p:spPr>
          <a:xfrm>
            <a:off x="1027290" y="6267593"/>
            <a:ext cx="11054082" cy="1937175"/>
          </a:xfrm>
          <a:prstGeom prst="rect">
            <a:avLst/>
          </a:prstGeom>
        </p:spPr>
        <p:txBody>
          <a:bodyPr lIns="65020" tIns="65020" rIns="65020" bIns="65020" anchor="t"/>
          <a:lstStyle>
            <a:lvl1pPr algn="l" defTabSz="1300393">
              <a:defRPr sz="5700" b="1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7290" y="4133994"/>
            <a:ext cx="11054082" cy="2133601"/>
          </a:xfrm>
          <a:prstGeom prst="rect">
            <a:avLst/>
          </a:prstGeom>
        </p:spPr>
        <p:txBody>
          <a:bodyPr lIns="65020" tIns="65020" rIns="65020" bIns="65020" anchor="b"/>
          <a:lstStyle>
            <a:lvl1pPr marL="0" indent="0" defTabSz="1300393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300393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1300393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1300393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1300393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377" y="9107768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0" tIns="65020" rIns="65020" bIns="65020"/>
          <a:lstStyle>
            <a:lvl1pPr defTabSz="1300393">
              <a:defRPr sz="6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50240" y="2275842"/>
            <a:ext cx="5743789" cy="6436927"/>
          </a:xfrm>
          <a:prstGeom prst="rect">
            <a:avLst/>
          </a:prstGeom>
        </p:spPr>
        <p:txBody>
          <a:bodyPr lIns="65020" tIns="65020" rIns="65020" bIns="65020" anchor="t"/>
          <a:lstStyle>
            <a:lvl1pPr marL="487646" indent="-487646" defTabSz="1300393">
              <a:spcBef>
                <a:spcPts val="900"/>
              </a:spcBef>
              <a:buSzPct val="100000"/>
              <a:buFont typeface="Arial"/>
              <a:defRPr sz="4000">
                <a:latin typeface="Calibri"/>
                <a:ea typeface="Calibri"/>
                <a:cs typeface="Calibri"/>
                <a:sym typeface="Calibri"/>
              </a:defRPr>
            </a:lvl1pPr>
            <a:lvl2pPr marL="1128282" indent="-478087" defTabSz="1300393">
              <a:spcBef>
                <a:spcPts val="900"/>
              </a:spcBef>
              <a:buSzPct val="100000"/>
              <a:buFont typeface="Arial"/>
              <a:buChar char="–"/>
              <a:defRPr sz="4000">
                <a:latin typeface="Calibri"/>
                <a:ea typeface="Calibri"/>
                <a:cs typeface="Calibri"/>
                <a:sym typeface="Calibri"/>
              </a:defRPr>
            </a:lvl2pPr>
            <a:lvl3pPr marL="1764819" indent="-464424" defTabSz="1300393">
              <a:spcBef>
                <a:spcPts val="900"/>
              </a:spcBef>
              <a:buSzPct val="100000"/>
              <a:buFont typeface="Arial"/>
              <a:defRPr sz="4000">
                <a:latin typeface="Calibri"/>
                <a:ea typeface="Calibri"/>
                <a:cs typeface="Calibri"/>
                <a:sym typeface="Calibri"/>
              </a:defRPr>
            </a:lvl3pPr>
            <a:lvl4pPr marL="2450739" indent="-500150" defTabSz="1300393">
              <a:spcBef>
                <a:spcPts val="900"/>
              </a:spcBef>
              <a:buSzPct val="100000"/>
              <a:buFont typeface="Arial"/>
              <a:buChar char="–"/>
              <a:defRPr sz="4000">
                <a:latin typeface="Calibri"/>
                <a:ea typeface="Calibri"/>
                <a:cs typeface="Calibri"/>
                <a:sym typeface="Calibri"/>
              </a:defRPr>
            </a:lvl4pPr>
            <a:lvl5pPr marL="3100937" indent="-500150" defTabSz="1300393">
              <a:spcBef>
                <a:spcPts val="900"/>
              </a:spcBef>
              <a:buSzPct val="100000"/>
              <a:buFont typeface="Arial"/>
              <a:buChar char="»"/>
              <a:defRPr sz="40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377" y="9107768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0" tIns="65020" rIns="65020" bIns="65020"/>
          <a:lstStyle>
            <a:lvl1pPr defTabSz="1300393">
              <a:defRPr sz="6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0240" y="2183270"/>
            <a:ext cx="5746047" cy="909886"/>
          </a:xfrm>
          <a:prstGeom prst="rect">
            <a:avLst/>
          </a:prstGeom>
        </p:spPr>
        <p:txBody>
          <a:bodyPr lIns="65020" tIns="65020" rIns="65020" bIns="65020" anchor="b"/>
          <a:lstStyle>
            <a:lvl1pPr marL="0" indent="0" defTabSz="1300393">
              <a:spcBef>
                <a:spcPts val="800"/>
              </a:spcBef>
              <a:buSzTx/>
              <a:buNone/>
              <a:defRPr sz="3400" b="1"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300393">
              <a:spcBef>
                <a:spcPts val="800"/>
              </a:spcBef>
              <a:buSzTx/>
              <a:buNone/>
              <a:defRPr sz="3400" b="1"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1300393">
              <a:spcBef>
                <a:spcPts val="800"/>
              </a:spcBef>
              <a:buSzTx/>
              <a:buNone/>
              <a:defRPr sz="3400" b="1"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1300393">
              <a:spcBef>
                <a:spcPts val="800"/>
              </a:spcBef>
              <a:buSzTx/>
              <a:buNone/>
              <a:defRPr sz="3400" b="1"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1300393">
              <a:spcBef>
                <a:spcPts val="800"/>
              </a:spcBef>
              <a:buSzTx/>
              <a:buNone/>
              <a:defRPr sz="3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6606260" y="2183270"/>
            <a:ext cx="5748304" cy="909885"/>
          </a:xfrm>
          <a:prstGeom prst="rect">
            <a:avLst/>
          </a:prstGeom>
        </p:spPr>
        <p:txBody>
          <a:bodyPr lIns="65020" tIns="65020" rIns="65020" bIns="65020" anchor="b"/>
          <a:lstStyle/>
          <a:p>
            <a:endParaRPr/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377" y="9107768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0" tIns="65020" rIns="65020" bIns="65020"/>
          <a:lstStyle>
            <a:lvl1pPr defTabSz="1300393">
              <a:defRPr sz="6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377" y="9107768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377" y="9107768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itle Text"/>
          <p:cNvSpPr txBox="1">
            <a:spLocks noGrp="1"/>
          </p:cNvSpPr>
          <p:nvPr>
            <p:ph type="title"/>
          </p:nvPr>
        </p:nvSpPr>
        <p:spPr>
          <a:xfrm>
            <a:off x="650240" y="388337"/>
            <a:ext cx="4278493" cy="1652695"/>
          </a:xfrm>
          <a:prstGeom prst="rect">
            <a:avLst/>
          </a:prstGeom>
        </p:spPr>
        <p:txBody>
          <a:bodyPr lIns="65020" tIns="65020" rIns="65020" bIns="65020" anchor="b"/>
          <a:lstStyle>
            <a:lvl1pPr algn="l" defTabSz="1300393"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89" name="Body Level One…"/>
          <p:cNvSpPr txBox="1">
            <a:spLocks noGrp="1"/>
          </p:cNvSpPr>
          <p:nvPr>
            <p:ph type="body" idx="1"/>
          </p:nvPr>
        </p:nvSpPr>
        <p:spPr>
          <a:xfrm>
            <a:off x="5084516" y="388340"/>
            <a:ext cx="7270044" cy="8324427"/>
          </a:xfrm>
          <a:prstGeom prst="rect">
            <a:avLst/>
          </a:prstGeom>
        </p:spPr>
        <p:txBody>
          <a:bodyPr lIns="65020" tIns="65020" rIns="65020" bIns="65020" anchor="t"/>
          <a:lstStyle>
            <a:lvl1pPr marL="487646" indent="-487646" defTabSz="1300393">
              <a:spcBef>
                <a:spcPts val="1100"/>
              </a:spcBef>
              <a:buSzPct val="100000"/>
              <a:buFont typeface="Arial"/>
              <a:defRPr sz="4600">
                <a:latin typeface="Calibri"/>
                <a:ea typeface="Calibri"/>
                <a:cs typeface="Calibri"/>
                <a:sym typeface="Calibri"/>
              </a:defRPr>
            </a:lvl1pPr>
            <a:lvl2pPr marL="1117525" indent="-467330" defTabSz="1300393">
              <a:spcBef>
                <a:spcPts val="1100"/>
              </a:spcBef>
              <a:buSzPct val="100000"/>
              <a:buFont typeface="Arial"/>
              <a:buChar char="–"/>
              <a:defRPr sz="4600">
                <a:latin typeface="Calibri"/>
                <a:ea typeface="Calibri"/>
                <a:cs typeface="Calibri"/>
                <a:sym typeface="Calibri"/>
              </a:defRPr>
            </a:lvl2pPr>
            <a:lvl3pPr marL="1740231" indent="-439837" defTabSz="1300393">
              <a:spcBef>
                <a:spcPts val="1100"/>
              </a:spcBef>
              <a:buSzPct val="100000"/>
              <a:buFont typeface="Arial"/>
              <a:defRPr sz="4600">
                <a:latin typeface="Calibri"/>
                <a:ea typeface="Calibri"/>
                <a:cs typeface="Calibri"/>
                <a:sym typeface="Calibri"/>
              </a:defRPr>
            </a:lvl3pPr>
            <a:lvl4pPr marL="2484678" indent="-534089" defTabSz="1300393">
              <a:spcBef>
                <a:spcPts val="1100"/>
              </a:spcBef>
              <a:buSzPct val="100000"/>
              <a:buFont typeface="Arial"/>
              <a:buChar char="–"/>
              <a:defRPr sz="4600">
                <a:latin typeface="Calibri"/>
                <a:ea typeface="Calibri"/>
                <a:cs typeface="Calibri"/>
                <a:sym typeface="Calibri"/>
              </a:defRPr>
            </a:lvl4pPr>
            <a:lvl5pPr marL="3134876" indent="-534089" defTabSz="1300393">
              <a:spcBef>
                <a:spcPts val="1100"/>
              </a:spcBef>
              <a:buSzPct val="100000"/>
              <a:buFont typeface="Arial"/>
              <a:buChar char="»"/>
              <a:defRPr sz="4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3 Marcador de texto"/>
          <p:cNvSpPr>
            <a:spLocks noGrp="1"/>
          </p:cNvSpPr>
          <p:nvPr>
            <p:ph type="body" sz="half" idx="13"/>
          </p:nvPr>
        </p:nvSpPr>
        <p:spPr>
          <a:xfrm>
            <a:off x="650241" y="2041032"/>
            <a:ext cx="4278492" cy="6671734"/>
          </a:xfrm>
          <a:prstGeom prst="rect">
            <a:avLst/>
          </a:prstGeom>
        </p:spPr>
        <p:txBody>
          <a:bodyPr lIns="65020" tIns="65020" rIns="65020" bIns="65020" anchor="t"/>
          <a:lstStyle/>
          <a:p>
            <a:endParaRPr/>
          </a:p>
        </p:txBody>
      </p: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377" y="9107768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Text"/>
          <p:cNvSpPr txBox="1">
            <a:spLocks noGrp="1"/>
          </p:cNvSpPr>
          <p:nvPr>
            <p:ph type="title"/>
          </p:nvPr>
        </p:nvSpPr>
        <p:spPr>
          <a:xfrm>
            <a:off x="2549032" y="6827518"/>
            <a:ext cx="7802882" cy="806029"/>
          </a:xfrm>
          <a:prstGeom prst="rect">
            <a:avLst/>
          </a:prstGeom>
        </p:spPr>
        <p:txBody>
          <a:bodyPr lIns="65020" tIns="65020" rIns="65020" bIns="65020" anchor="b"/>
          <a:lstStyle>
            <a:lvl1pPr algn="l" defTabSz="1300393"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99" name="2 Marcador de posición de imagen"/>
          <p:cNvSpPr>
            <a:spLocks noGrp="1"/>
          </p:cNvSpPr>
          <p:nvPr>
            <p:ph type="pic" sz="half" idx="13"/>
          </p:nvPr>
        </p:nvSpPr>
        <p:spPr>
          <a:xfrm>
            <a:off x="2549032" y="871502"/>
            <a:ext cx="7802882" cy="58521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49032" y="7633547"/>
            <a:ext cx="7802882" cy="1144695"/>
          </a:xfrm>
          <a:prstGeom prst="rect">
            <a:avLst/>
          </a:prstGeom>
        </p:spPr>
        <p:txBody>
          <a:bodyPr lIns="65020" tIns="65020" rIns="65020" bIns="65020" anchor="t"/>
          <a:lstStyle>
            <a:lvl1pPr marL="0" indent="0" defTabSz="1300393">
              <a:spcBef>
                <a:spcPts val="400"/>
              </a:spcBef>
              <a:buSzTx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300393">
              <a:spcBef>
                <a:spcPts val="400"/>
              </a:spcBef>
              <a:buSzTx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1300393">
              <a:spcBef>
                <a:spcPts val="400"/>
              </a:spcBef>
              <a:buSzTx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1300393">
              <a:spcBef>
                <a:spcPts val="400"/>
              </a:spcBef>
              <a:buSzTx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1300393">
              <a:spcBef>
                <a:spcPts val="400"/>
              </a:spcBef>
              <a:buSzTx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377" y="9107768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0" tIns="65020" rIns="65020" bIns="65020"/>
          <a:lstStyle>
            <a:lvl1pPr defTabSz="1300393">
              <a:defRPr sz="6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09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7"/>
          </a:xfrm>
          <a:prstGeom prst="rect">
            <a:avLst/>
          </a:prstGeom>
        </p:spPr>
        <p:txBody>
          <a:bodyPr lIns="65020" tIns="65020" rIns="65020" bIns="65020" anchor="t"/>
          <a:lstStyle>
            <a:lvl1pPr marL="487646" indent="-487646" defTabSz="1300393">
              <a:spcBef>
                <a:spcPts val="1100"/>
              </a:spcBef>
              <a:buSzPct val="100000"/>
              <a:buFont typeface="Arial"/>
              <a:defRPr sz="4600">
                <a:latin typeface="Calibri"/>
                <a:ea typeface="Calibri"/>
                <a:cs typeface="Calibri"/>
                <a:sym typeface="Calibri"/>
              </a:defRPr>
            </a:lvl1pPr>
            <a:lvl2pPr marL="1117525" indent="-467330" defTabSz="1300393">
              <a:spcBef>
                <a:spcPts val="1100"/>
              </a:spcBef>
              <a:buSzPct val="100000"/>
              <a:buFont typeface="Arial"/>
              <a:buChar char="–"/>
              <a:defRPr sz="4600">
                <a:latin typeface="Calibri"/>
                <a:ea typeface="Calibri"/>
                <a:cs typeface="Calibri"/>
                <a:sym typeface="Calibri"/>
              </a:defRPr>
            </a:lvl2pPr>
            <a:lvl3pPr marL="1740231" indent="-439837" defTabSz="1300393">
              <a:spcBef>
                <a:spcPts val="1100"/>
              </a:spcBef>
              <a:buSzPct val="100000"/>
              <a:buFont typeface="Arial"/>
              <a:defRPr sz="4600">
                <a:latin typeface="Calibri"/>
                <a:ea typeface="Calibri"/>
                <a:cs typeface="Calibri"/>
                <a:sym typeface="Calibri"/>
              </a:defRPr>
            </a:lvl3pPr>
            <a:lvl4pPr marL="2484678" indent="-534089" defTabSz="1300393">
              <a:spcBef>
                <a:spcPts val="1100"/>
              </a:spcBef>
              <a:buSzPct val="100000"/>
              <a:buFont typeface="Arial"/>
              <a:buChar char="–"/>
              <a:defRPr sz="4600">
                <a:latin typeface="Calibri"/>
                <a:ea typeface="Calibri"/>
                <a:cs typeface="Calibri"/>
                <a:sym typeface="Calibri"/>
              </a:defRPr>
            </a:lvl4pPr>
            <a:lvl5pPr marL="3134876" indent="-534089" defTabSz="1300393">
              <a:spcBef>
                <a:spcPts val="1100"/>
              </a:spcBef>
              <a:buSzPct val="100000"/>
              <a:buFont typeface="Arial"/>
              <a:buChar char="»"/>
              <a:defRPr sz="4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377" y="9107768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itle Text"/>
          <p:cNvSpPr txBox="1">
            <a:spLocks noGrp="1"/>
          </p:cNvSpPr>
          <p:nvPr>
            <p:ph type="title"/>
          </p:nvPr>
        </p:nvSpPr>
        <p:spPr>
          <a:xfrm>
            <a:off x="9428480" y="390598"/>
            <a:ext cx="2926082" cy="8322169"/>
          </a:xfrm>
          <a:prstGeom prst="rect">
            <a:avLst/>
          </a:prstGeom>
        </p:spPr>
        <p:txBody>
          <a:bodyPr lIns="65020" tIns="65020" rIns="65020" bIns="65020"/>
          <a:lstStyle>
            <a:lvl1pPr defTabSz="1300393">
              <a:defRPr sz="6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18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40" y="390598"/>
            <a:ext cx="8561493" cy="8322169"/>
          </a:xfrm>
          <a:prstGeom prst="rect">
            <a:avLst/>
          </a:prstGeom>
        </p:spPr>
        <p:txBody>
          <a:bodyPr lIns="65020" tIns="65020" rIns="65020" bIns="65020" anchor="t"/>
          <a:lstStyle>
            <a:lvl1pPr marL="487646" indent="-487646" defTabSz="1300393">
              <a:spcBef>
                <a:spcPts val="1100"/>
              </a:spcBef>
              <a:buSzPct val="100000"/>
              <a:buFont typeface="Arial"/>
              <a:defRPr sz="4600">
                <a:latin typeface="Calibri"/>
                <a:ea typeface="Calibri"/>
                <a:cs typeface="Calibri"/>
                <a:sym typeface="Calibri"/>
              </a:defRPr>
            </a:lvl1pPr>
            <a:lvl2pPr marL="1117525" indent="-467330" defTabSz="1300393">
              <a:spcBef>
                <a:spcPts val="1100"/>
              </a:spcBef>
              <a:buSzPct val="100000"/>
              <a:buFont typeface="Arial"/>
              <a:buChar char="–"/>
              <a:defRPr sz="4600">
                <a:latin typeface="Calibri"/>
                <a:ea typeface="Calibri"/>
                <a:cs typeface="Calibri"/>
                <a:sym typeface="Calibri"/>
              </a:defRPr>
            </a:lvl2pPr>
            <a:lvl3pPr marL="1740231" indent="-439837" defTabSz="1300393">
              <a:spcBef>
                <a:spcPts val="1100"/>
              </a:spcBef>
              <a:buSzPct val="100000"/>
              <a:buFont typeface="Arial"/>
              <a:defRPr sz="4600">
                <a:latin typeface="Calibri"/>
                <a:ea typeface="Calibri"/>
                <a:cs typeface="Calibri"/>
                <a:sym typeface="Calibri"/>
              </a:defRPr>
            </a:lvl3pPr>
            <a:lvl4pPr marL="2484678" indent="-534089" defTabSz="1300393">
              <a:spcBef>
                <a:spcPts val="1100"/>
              </a:spcBef>
              <a:buSzPct val="100000"/>
              <a:buFont typeface="Arial"/>
              <a:buChar char="–"/>
              <a:defRPr sz="4600">
                <a:latin typeface="Calibri"/>
                <a:ea typeface="Calibri"/>
                <a:cs typeface="Calibri"/>
                <a:sym typeface="Calibri"/>
              </a:defRPr>
            </a:lvl4pPr>
            <a:lvl5pPr marL="3134876" indent="-534089" defTabSz="1300393">
              <a:spcBef>
                <a:spcPts val="1100"/>
              </a:spcBef>
              <a:buSzPct val="100000"/>
              <a:buFont typeface="Arial"/>
              <a:buChar char="»"/>
              <a:defRPr sz="4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377" y="9107768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0" tIns="65020" rIns="65020" bIns="65020"/>
          <a:lstStyle>
            <a:lvl1pPr defTabSz="1300393">
              <a:defRPr sz="6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50240" y="2275842"/>
            <a:ext cx="5743789" cy="6436927"/>
          </a:xfrm>
          <a:prstGeom prst="rect">
            <a:avLst/>
          </a:prstGeom>
        </p:spPr>
        <p:txBody>
          <a:bodyPr lIns="65020" tIns="65020" rIns="65020" bIns="65020" anchor="t"/>
          <a:lstStyle>
            <a:lvl1pPr marL="487646" indent="-487646" defTabSz="1300393">
              <a:spcBef>
                <a:spcPts val="1100"/>
              </a:spcBef>
              <a:buSzPct val="100000"/>
              <a:buFont typeface="Arial"/>
              <a:defRPr sz="4600">
                <a:latin typeface="Calibri"/>
                <a:ea typeface="Calibri"/>
                <a:cs typeface="Calibri"/>
                <a:sym typeface="Calibri"/>
              </a:defRPr>
            </a:lvl1pPr>
            <a:lvl2pPr marL="1117525" indent="-467330" defTabSz="1300393">
              <a:spcBef>
                <a:spcPts val="1100"/>
              </a:spcBef>
              <a:buSzPct val="100000"/>
              <a:buFont typeface="Arial"/>
              <a:buChar char="–"/>
              <a:defRPr sz="4600">
                <a:latin typeface="Calibri"/>
                <a:ea typeface="Calibri"/>
                <a:cs typeface="Calibri"/>
                <a:sym typeface="Calibri"/>
              </a:defRPr>
            </a:lvl2pPr>
            <a:lvl3pPr marL="1740231" indent="-439837" defTabSz="1300393">
              <a:spcBef>
                <a:spcPts val="1100"/>
              </a:spcBef>
              <a:buSzPct val="100000"/>
              <a:buFont typeface="Arial"/>
              <a:defRPr sz="4600">
                <a:latin typeface="Calibri"/>
                <a:ea typeface="Calibri"/>
                <a:cs typeface="Calibri"/>
                <a:sym typeface="Calibri"/>
              </a:defRPr>
            </a:lvl3pPr>
            <a:lvl4pPr marL="2484678" indent="-534089" defTabSz="1300393">
              <a:spcBef>
                <a:spcPts val="1100"/>
              </a:spcBef>
              <a:buSzPct val="100000"/>
              <a:buFont typeface="Arial"/>
              <a:buChar char="–"/>
              <a:defRPr sz="4600">
                <a:latin typeface="Calibri"/>
                <a:ea typeface="Calibri"/>
                <a:cs typeface="Calibri"/>
                <a:sym typeface="Calibri"/>
              </a:defRPr>
            </a:lvl4pPr>
            <a:lvl5pPr marL="3134876" indent="-534089" defTabSz="1300393">
              <a:spcBef>
                <a:spcPts val="1100"/>
              </a:spcBef>
              <a:buSzPct val="100000"/>
              <a:buFont typeface="Arial"/>
              <a:buChar char="»"/>
              <a:defRPr sz="4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4713" y="8760071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 Text"/>
          <p:cNvSpPr txBox="1">
            <a:spLocks noGrp="1"/>
          </p:cNvSpPr>
          <p:nvPr>
            <p:ph type="title"/>
          </p:nvPr>
        </p:nvSpPr>
        <p:spPr>
          <a:xfrm>
            <a:off x="2357118" y="2416387"/>
            <a:ext cx="8290564" cy="2546775"/>
          </a:xfrm>
          <a:prstGeom prst="rect">
            <a:avLst/>
          </a:prstGeom>
        </p:spPr>
        <p:txBody>
          <a:bodyPr lIns="48766" tIns="48766" rIns="48766" bIns="48766" anchor="b"/>
          <a:lstStyle>
            <a:lvl1pPr defTabSz="1300480">
              <a:lnSpc>
                <a:spcPct val="90000"/>
              </a:lnSpc>
              <a:defRPr sz="8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44799" y="5061372"/>
            <a:ext cx="7315201" cy="1766148"/>
          </a:xfrm>
          <a:prstGeom prst="rect">
            <a:avLst/>
          </a:prstGeom>
        </p:spPr>
        <p:txBody>
          <a:bodyPr lIns="48766" tIns="48766" rIns="48766" bIns="48766" anchor="t"/>
          <a:lstStyle>
            <a:lvl1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385285" y="8024624"/>
            <a:ext cx="323357" cy="338835"/>
          </a:xfrm>
          <a:prstGeom prst="rect">
            <a:avLst/>
          </a:prstGeom>
        </p:spPr>
        <p:txBody>
          <a:bodyPr lIns="48766" tIns="48766" rIns="48766" bIns="48766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iapositiva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itle Text"/>
          <p:cNvSpPr txBox="1">
            <a:spLocks noGrp="1"/>
          </p:cNvSpPr>
          <p:nvPr>
            <p:ph type="title"/>
          </p:nvPr>
        </p:nvSpPr>
        <p:spPr>
          <a:xfrm>
            <a:off x="1278312" y="1716321"/>
            <a:ext cx="11216642" cy="707301"/>
          </a:xfrm>
          <a:prstGeom prst="rect">
            <a:avLst/>
          </a:prstGeom>
        </p:spPr>
        <p:txBody>
          <a:bodyPr/>
          <a:lstStyle>
            <a:lvl1pPr marL="487660" indent="-487660" algn="l" defTabSz="1300427">
              <a:spcBef>
                <a:spcPts val="800"/>
              </a:spcBef>
              <a:defRPr sz="34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354" name="Body Level One…"/>
          <p:cNvSpPr txBox="1">
            <a:spLocks noGrp="1"/>
          </p:cNvSpPr>
          <p:nvPr>
            <p:ph type="body" idx="1"/>
          </p:nvPr>
        </p:nvSpPr>
        <p:spPr>
          <a:xfrm>
            <a:off x="1301512" y="2645298"/>
            <a:ext cx="11193446" cy="6178102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"/>
                <a:ea typeface="Arial"/>
                <a:cs typeface="Arial"/>
                <a:sym typeface="Arial"/>
              </a:defRPr>
            </a:lvl1pPr>
            <a:lvl2pPr>
              <a:defRPr sz="2500">
                <a:latin typeface="Arial"/>
                <a:ea typeface="Arial"/>
                <a:cs typeface="Arial"/>
                <a:sym typeface="Arial"/>
              </a:defRPr>
            </a:lvl2pPr>
            <a:lvl3pPr>
              <a:defRPr sz="2500">
                <a:latin typeface="Arial"/>
                <a:ea typeface="Arial"/>
                <a:cs typeface="Arial"/>
                <a:sym typeface="Arial"/>
              </a:defRPr>
            </a:lvl3pPr>
            <a:lvl4pPr>
              <a:defRPr sz="2500">
                <a:latin typeface="Arial"/>
                <a:ea typeface="Arial"/>
                <a:cs typeface="Arial"/>
                <a:sym typeface="Arial"/>
              </a:defRPr>
            </a:lvl4pPr>
            <a:lvl5pPr>
              <a:defRPr sz="25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02879" y="9040141"/>
            <a:ext cx="3034454" cy="520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rcRect l="33398" t="61523" r="22655" b="16015"/>
          <a:stretch>
            <a:fillRect/>
          </a:stretch>
        </p:blipFill>
        <p:spPr>
          <a:xfrm>
            <a:off x="0" y="9144002"/>
            <a:ext cx="1986845" cy="609601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Title Text"/>
          <p:cNvSpPr txBox="1">
            <a:spLocks noGrp="1"/>
          </p:cNvSpPr>
          <p:nvPr>
            <p:ph type="title"/>
          </p:nvPr>
        </p:nvSpPr>
        <p:spPr>
          <a:xfrm>
            <a:off x="469619" y="356729"/>
            <a:ext cx="11912036" cy="12824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94738" y="2451947"/>
            <a:ext cx="5418667" cy="180967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65919" y="8994986"/>
            <a:ext cx="494953" cy="507449"/>
          </a:xfrm>
          <a:prstGeom prst="rect">
            <a:avLst/>
          </a:prstGeom>
        </p:spPr>
        <p:txBody>
          <a:bodyPr lIns="114023" tIns="114023" rIns="114023" bIns="114023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entágono 6"/>
          <p:cNvSpPr/>
          <p:nvPr/>
        </p:nvSpPr>
        <p:spPr>
          <a:xfrm rot="10800000">
            <a:off x="-1" y="519283"/>
            <a:ext cx="1310044" cy="755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424" y="0"/>
                </a:lnTo>
                <a:lnTo>
                  <a:pt x="21600" y="10800"/>
                </a:lnTo>
                <a:lnTo>
                  <a:pt x="14424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3642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51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3" name="Body Level One…"/>
          <p:cNvSpPr txBox="1">
            <a:spLocks noGrp="1"/>
          </p:cNvSpPr>
          <p:nvPr>
            <p:ph type="body" idx="1"/>
          </p:nvPr>
        </p:nvSpPr>
        <p:spPr>
          <a:xfrm>
            <a:off x="894080" y="2180216"/>
            <a:ext cx="11216641" cy="6604798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595959"/>
                </a:solidFill>
              </a:defRPr>
            </a:lvl1pPr>
            <a:lvl2pPr marL="949613" indent="-505113">
              <a:defRPr sz="2500">
                <a:solidFill>
                  <a:srgbClr val="595959"/>
                </a:solidFill>
              </a:defRPr>
            </a:lvl2pPr>
            <a:lvl3pPr marL="1473868" indent="-584868">
              <a:defRPr sz="2500">
                <a:solidFill>
                  <a:srgbClr val="595959"/>
                </a:solidFill>
              </a:defRPr>
            </a:lvl3pPr>
            <a:lvl4pPr marL="1987176" indent="-653676">
              <a:defRPr sz="2500">
                <a:solidFill>
                  <a:srgbClr val="595959"/>
                </a:solidFill>
              </a:defRPr>
            </a:lvl4pPr>
            <a:lvl5pPr marL="2431676" indent="-653676">
              <a:defRPr sz="25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74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38" y="593216"/>
            <a:ext cx="844676" cy="607826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Title Text"/>
          <p:cNvSpPr txBox="1">
            <a:spLocks noGrp="1"/>
          </p:cNvSpPr>
          <p:nvPr>
            <p:ph type="title"/>
          </p:nvPr>
        </p:nvSpPr>
        <p:spPr>
          <a:xfrm>
            <a:off x="1332354" y="593216"/>
            <a:ext cx="10778367" cy="681763"/>
          </a:xfrm>
          <a:prstGeom prst="rect">
            <a:avLst/>
          </a:prstGeom>
        </p:spPr>
        <p:txBody>
          <a:bodyPr/>
          <a:lstStyle>
            <a:lvl1pPr>
              <a:defRPr sz="3400" cap="all">
                <a:solidFill>
                  <a:srgbClr val="2A2A2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02879" y="9040141"/>
            <a:ext cx="3034454" cy="520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474986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783654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67871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288622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287035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881712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65271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39327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3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221112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740832" indent="-296332" algn="ctr">
              <a:spcBef>
                <a:spcPts val="0"/>
              </a:spcBef>
              <a:defRPr sz="2400"/>
            </a:lvl2pPr>
            <a:lvl3pPr marL="1185332" indent="-296332" algn="ctr">
              <a:spcBef>
                <a:spcPts val="0"/>
              </a:spcBef>
              <a:defRPr sz="2400"/>
            </a:lvl3pPr>
            <a:lvl4pPr marL="1629833" indent="-296332" algn="ctr">
              <a:spcBef>
                <a:spcPts val="0"/>
              </a:spcBef>
              <a:defRPr sz="2400"/>
            </a:lvl4pPr>
            <a:lvl5pPr marL="2074333" indent="-296333" algn="ctr">
              <a:spcBef>
                <a:spcPts val="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790977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403333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975360" y="3029939"/>
            <a:ext cx="11054082" cy="2090704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6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50720" y="5527040"/>
            <a:ext cx="9103360" cy="2492589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0" indent="0" algn="ctr" defTabSz="914400">
              <a:spcBef>
                <a:spcPts val="1100"/>
              </a:spcBef>
              <a:buSzTx/>
              <a:buNone/>
              <a:defRPr sz="4600">
                <a:latin typeface="Arial"/>
                <a:ea typeface="Arial"/>
                <a:cs typeface="Arial"/>
                <a:sym typeface="Arial"/>
              </a:defRPr>
            </a:lvl1pPr>
            <a:lvl2pPr marL="0" indent="0" algn="ctr" defTabSz="914400">
              <a:spcBef>
                <a:spcPts val="1100"/>
              </a:spcBef>
              <a:buSzTx/>
              <a:buNone/>
              <a:defRPr sz="4600">
                <a:latin typeface="Arial"/>
                <a:ea typeface="Arial"/>
                <a:cs typeface="Arial"/>
                <a:sym typeface="Arial"/>
              </a:defRPr>
            </a:lvl2pPr>
            <a:lvl3pPr marL="0" indent="0" algn="ctr" defTabSz="914400">
              <a:spcBef>
                <a:spcPts val="1100"/>
              </a:spcBef>
              <a:buSzTx/>
              <a:buNone/>
              <a:defRPr sz="4600">
                <a:latin typeface="Arial"/>
                <a:ea typeface="Arial"/>
                <a:cs typeface="Arial"/>
                <a:sym typeface="Arial"/>
              </a:defRPr>
            </a:lvl3pPr>
            <a:lvl4pPr marL="0" indent="0" algn="ctr" defTabSz="914400">
              <a:spcBef>
                <a:spcPts val="1100"/>
              </a:spcBef>
              <a:buSzTx/>
              <a:buNone/>
              <a:defRPr sz="4600">
                <a:latin typeface="Arial"/>
                <a:ea typeface="Arial"/>
                <a:cs typeface="Arial"/>
                <a:sym typeface="Arial"/>
              </a:defRPr>
            </a:lvl4pPr>
            <a:lvl5pPr marL="0" indent="0" algn="ctr" defTabSz="914400">
              <a:spcBef>
                <a:spcPts val="1100"/>
              </a:spcBef>
              <a:buSzTx/>
              <a:buNone/>
              <a:defRPr sz="4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1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317608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1027290" y="6267591"/>
            <a:ext cx="11054082" cy="1937175"/>
          </a:xfrm>
          <a:prstGeom prst="rect">
            <a:avLst/>
          </a:prstGeom>
        </p:spPr>
        <p:txBody>
          <a:bodyPr lIns="65022" tIns="65022" rIns="65022" bIns="65022" anchor="t"/>
          <a:lstStyle>
            <a:lvl1pPr algn="l" defTabSz="914400">
              <a:defRPr sz="57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7290" y="4133993"/>
            <a:ext cx="11054082" cy="2133601"/>
          </a:xfrm>
          <a:prstGeom prst="rect">
            <a:avLst/>
          </a:prstGeom>
        </p:spPr>
        <p:txBody>
          <a:bodyPr lIns="65022" tIns="65022" rIns="65022" bIns="65022" anchor="b"/>
          <a:lstStyle>
            <a:lvl1pPr marL="0" indent="0" defTabSz="914400">
              <a:spcBef>
                <a:spcPts val="600"/>
              </a:spcBef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0" indent="0" defTabSz="914400">
              <a:spcBef>
                <a:spcPts val="600"/>
              </a:spcBef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0" indent="0" defTabSz="914400">
              <a:spcBef>
                <a:spcPts val="600"/>
              </a:spcBef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0" indent="0" defTabSz="914400">
              <a:spcBef>
                <a:spcPts val="600"/>
              </a:spcBef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0" indent="0" defTabSz="914400">
              <a:spcBef>
                <a:spcPts val="600"/>
              </a:spcBef>
              <a:buSzTx/>
              <a:buNone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1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2013177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6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50240" y="2275839"/>
            <a:ext cx="5743789" cy="6436928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87671" indent="-487671" defTabSz="914400">
              <a:spcBef>
                <a:spcPts val="900"/>
              </a:spcBef>
              <a:buSzPct val="100000"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marL="1128338" indent="-478110" defTabSz="914400">
              <a:spcBef>
                <a:spcPts val="900"/>
              </a:spcBef>
              <a:buSzPct val="100000"/>
              <a:buChar char="–"/>
              <a:defRPr sz="4000">
                <a:latin typeface="Arial"/>
                <a:ea typeface="Arial"/>
                <a:cs typeface="Arial"/>
                <a:sym typeface="Arial"/>
              </a:defRPr>
            </a:lvl2pPr>
            <a:lvl3pPr marL="1764909" indent="-464449" defTabSz="914400">
              <a:spcBef>
                <a:spcPts val="900"/>
              </a:spcBef>
              <a:buSzPct val="100000"/>
              <a:defRPr sz="4000">
                <a:latin typeface="Arial"/>
                <a:ea typeface="Arial"/>
                <a:cs typeface="Arial"/>
                <a:sym typeface="Arial"/>
              </a:defRPr>
            </a:lvl3pPr>
            <a:lvl4pPr marL="2450864" indent="-500177" defTabSz="914400">
              <a:spcBef>
                <a:spcPts val="900"/>
              </a:spcBef>
              <a:buSzPct val="100000"/>
              <a:buChar char="–"/>
              <a:defRPr sz="4000">
                <a:latin typeface="Arial"/>
                <a:ea typeface="Arial"/>
                <a:cs typeface="Arial"/>
                <a:sym typeface="Arial"/>
              </a:defRPr>
            </a:lvl4pPr>
            <a:lvl5pPr marL="3101095" indent="-500177" defTabSz="914400">
              <a:spcBef>
                <a:spcPts val="900"/>
              </a:spcBef>
              <a:buSzPct val="100000"/>
              <a:buChar char="»"/>
              <a:defRPr sz="4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1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30359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6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0240" y="2183270"/>
            <a:ext cx="5746047" cy="909886"/>
          </a:xfrm>
          <a:prstGeom prst="rect">
            <a:avLst/>
          </a:prstGeom>
        </p:spPr>
        <p:txBody>
          <a:bodyPr lIns="65022" tIns="65022" rIns="65022" bIns="65022" anchor="b"/>
          <a:lstStyle>
            <a:lvl1pPr marL="0" indent="0" defTabSz="914400">
              <a:spcBef>
                <a:spcPts val="800"/>
              </a:spcBef>
              <a:buSzTx/>
              <a:buNone/>
              <a:defRPr sz="3400" b="1">
                <a:latin typeface="Arial"/>
                <a:ea typeface="Arial"/>
                <a:cs typeface="Arial"/>
                <a:sym typeface="Arial"/>
              </a:defRPr>
            </a:lvl1pPr>
            <a:lvl2pPr marL="0" indent="0" defTabSz="914400">
              <a:spcBef>
                <a:spcPts val="800"/>
              </a:spcBef>
              <a:buSzTx/>
              <a:buNone/>
              <a:defRPr sz="3400" b="1">
                <a:latin typeface="Arial"/>
                <a:ea typeface="Arial"/>
                <a:cs typeface="Arial"/>
                <a:sym typeface="Arial"/>
              </a:defRPr>
            </a:lvl2pPr>
            <a:lvl3pPr marL="0" indent="0" defTabSz="914400">
              <a:spcBef>
                <a:spcPts val="800"/>
              </a:spcBef>
              <a:buSzTx/>
              <a:buNone/>
              <a:defRPr sz="3400" b="1">
                <a:latin typeface="Arial"/>
                <a:ea typeface="Arial"/>
                <a:cs typeface="Arial"/>
                <a:sym typeface="Arial"/>
              </a:defRPr>
            </a:lvl3pPr>
            <a:lvl4pPr marL="0" indent="0" defTabSz="914400">
              <a:spcBef>
                <a:spcPts val="800"/>
              </a:spcBef>
              <a:buSzTx/>
              <a:buNone/>
              <a:defRPr sz="3400" b="1">
                <a:latin typeface="Arial"/>
                <a:ea typeface="Arial"/>
                <a:cs typeface="Arial"/>
                <a:sym typeface="Arial"/>
              </a:defRPr>
            </a:lvl4pPr>
            <a:lvl5pPr marL="0" indent="0" defTabSz="914400">
              <a:spcBef>
                <a:spcPts val="800"/>
              </a:spcBef>
              <a:buSzTx/>
              <a:buNone/>
              <a:defRPr sz="3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6606257" y="2183271"/>
            <a:ext cx="5748306" cy="909884"/>
          </a:xfrm>
          <a:prstGeom prst="rect">
            <a:avLst/>
          </a:prstGeom>
        </p:spPr>
        <p:txBody>
          <a:bodyPr lIns="65022" tIns="65022" rIns="65022" bIns="65022" anchor="b"/>
          <a:lstStyle/>
          <a:p>
            <a:endParaRPr/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1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874947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6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1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7566012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1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796632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650240" y="388337"/>
            <a:ext cx="4278492" cy="1652695"/>
          </a:xfrm>
          <a:prstGeom prst="rect">
            <a:avLst/>
          </a:prstGeom>
        </p:spPr>
        <p:txBody>
          <a:bodyPr lIns="65022" tIns="65022" rIns="65022" bIns="65022" anchor="b"/>
          <a:lstStyle>
            <a:lvl1pPr algn="l" defTabSz="914400"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/>
          </p:nvPr>
        </p:nvSpPr>
        <p:spPr>
          <a:xfrm>
            <a:off x="5084516" y="388337"/>
            <a:ext cx="7270044" cy="8324430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87671" indent="-487671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1pPr>
            <a:lvl2pPr marL="1117581" indent="-467353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2pPr>
            <a:lvl3pPr marL="1740320" indent="-439860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3pPr>
            <a:lvl4pPr marL="2484806" indent="-534117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4pPr>
            <a:lvl5pPr marL="3135035" indent="-534117" defTabSz="914400">
              <a:spcBef>
                <a:spcPts val="1100"/>
              </a:spcBef>
              <a:buSzPct val="100000"/>
              <a:buChar char="»"/>
              <a:defRPr sz="4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3 Marcador de texto"/>
          <p:cNvSpPr>
            <a:spLocks noGrp="1"/>
          </p:cNvSpPr>
          <p:nvPr>
            <p:ph type="body" sz="half" idx="13"/>
          </p:nvPr>
        </p:nvSpPr>
        <p:spPr>
          <a:xfrm>
            <a:off x="650239" y="2041032"/>
            <a:ext cx="4278493" cy="6671734"/>
          </a:xfrm>
          <a:prstGeom prst="rect">
            <a:avLst/>
          </a:prstGeom>
        </p:spPr>
        <p:txBody>
          <a:bodyPr lIns="65022" tIns="65022" rIns="65022" bIns="65022" anchor="t"/>
          <a:lstStyle/>
          <a:p>
            <a:endParaRPr/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1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7495284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xfrm>
            <a:off x="2549032" y="6827518"/>
            <a:ext cx="7802882" cy="806029"/>
          </a:xfrm>
          <a:prstGeom prst="rect">
            <a:avLst/>
          </a:prstGeom>
        </p:spPr>
        <p:txBody>
          <a:bodyPr lIns="65022" tIns="65022" rIns="65022" bIns="65022" anchor="b"/>
          <a:lstStyle>
            <a:lvl1pPr algn="l" defTabSz="914400"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3" name="2 Marcador de posición de imagen"/>
          <p:cNvSpPr>
            <a:spLocks noGrp="1"/>
          </p:cNvSpPr>
          <p:nvPr>
            <p:ph type="pic" sz="half" idx="13"/>
          </p:nvPr>
        </p:nvSpPr>
        <p:spPr>
          <a:xfrm>
            <a:off x="2549032" y="871502"/>
            <a:ext cx="7802882" cy="58521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49032" y="7633547"/>
            <a:ext cx="7802882" cy="1144695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0" indent="0" defTabSz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0" defTabSz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0" defTabSz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0" defTabSz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0" defTabSz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1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502982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6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83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40" y="2275839"/>
            <a:ext cx="11704320" cy="6436928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87671" indent="-487671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1pPr>
            <a:lvl2pPr marL="1117581" indent="-467353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2pPr>
            <a:lvl3pPr marL="1740320" indent="-439860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3pPr>
            <a:lvl4pPr marL="2484806" indent="-534117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4pPr>
            <a:lvl5pPr marL="3135035" indent="-534117" defTabSz="914400">
              <a:spcBef>
                <a:spcPts val="1100"/>
              </a:spcBef>
              <a:buSzPct val="100000"/>
              <a:buChar char="»"/>
              <a:defRPr sz="4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1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358960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xfrm>
            <a:off x="9428480" y="390595"/>
            <a:ext cx="2926082" cy="8322172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6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40" y="390595"/>
            <a:ext cx="8561493" cy="8322172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87671" indent="-487671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1pPr>
            <a:lvl2pPr marL="1117581" indent="-467353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2pPr>
            <a:lvl3pPr marL="1740320" indent="-439860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3pPr>
            <a:lvl4pPr marL="2484806" indent="-534117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4pPr>
            <a:lvl5pPr marL="3135035" indent="-534117" defTabSz="914400">
              <a:spcBef>
                <a:spcPts val="1100"/>
              </a:spcBef>
              <a:buSzPct val="100000"/>
              <a:buChar char="»"/>
              <a:defRPr sz="4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1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661709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4 obje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6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0240" y="2275838"/>
            <a:ext cx="5743789" cy="3108963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87671" indent="-487671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1pPr>
            <a:lvl2pPr marL="1117581" indent="-467353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2pPr>
            <a:lvl3pPr marL="1740320" indent="-439860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3pPr>
            <a:lvl4pPr marL="2484806" indent="-534117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4pPr>
            <a:lvl5pPr marL="3135035" indent="-534117" defTabSz="914400">
              <a:spcBef>
                <a:spcPts val="1100"/>
              </a:spcBef>
              <a:buSzPct val="100000"/>
              <a:buChar char="»"/>
              <a:defRPr sz="4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1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716872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1 objeto y 2 obje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6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50240" y="2275839"/>
            <a:ext cx="5743789" cy="6436928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87671" indent="-487671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1pPr>
            <a:lvl2pPr marL="1117581" indent="-467353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2pPr>
            <a:lvl3pPr marL="1740320" indent="-439860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3pPr>
            <a:lvl4pPr marL="2484806" indent="-534117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4pPr>
            <a:lvl5pPr marL="3135035" indent="-534117" defTabSz="914400">
              <a:spcBef>
                <a:spcPts val="1100"/>
              </a:spcBef>
              <a:buSzPct val="100000"/>
              <a:buChar char="»"/>
              <a:defRPr sz="4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9290" y="8882098"/>
            <a:ext cx="425271" cy="413835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270070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texto y obje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2" tIns="65022" rIns="65022" bIns="65022"/>
          <a:lstStyle>
            <a:lvl1pPr defTabSz="914400">
              <a:defRPr sz="6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1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50240" y="2275839"/>
            <a:ext cx="5743789" cy="6436928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87671" indent="-487671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1pPr>
            <a:lvl2pPr marL="1117581" indent="-467353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2pPr>
            <a:lvl3pPr marL="1740320" indent="-439860" defTabSz="914400">
              <a:spcBef>
                <a:spcPts val="1100"/>
              </a:spcBef>
              <a:buSzPct val="100000"/>
              <a:defRPr sz="4600">
                <a:latin typeface="Arial"/>
                <a:ea typeface="Arial"/>
                <a:cs typeface="Arial"/>
                <a:sym typeface="Arial"/>
              </a:defRPr>
            </a:lvl3pPr>
            <a:lvl4pPr marL="2484806" indent="-534117" defTabSz="914400">
              <a:spcBef>
                <a:spcPts val="1100"/>
              </a:spcBef>
              <a:buSzPct val="100000"/>
              <a:buChar char="–"/>
              <a:defRPr sz="4600">
                <a:latin typeface="Arial"/>
                <a:ea typeface="Arial"/>
                <a:cs typeface="Arial"/>
                <a:sym typeface="Arial"/>
              </a:defRPr>
            </a:lvl4pPr>
            <a:lvl5pPr marL="3135035" indent="-534117" defTabSz="914400">
              <a:spcBef>
                <a:spcPts val="1100"/>
              </a:spcBef>
              <a:buSzPct val="100000"/>
              <a:buChar char="»"/>
              <a:defRPr sz="4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8625" y="8692443"/>
            <a:ext cx="425270" cy="413836"/>
          </a:xfrm>
          <a:prstGeom prst="rect">
            <a:avLst/>
          </a:prstGeom>
        </p:spPr>
        <p:txBody>
          <a:bodyPr lIns="65022" tIns="65022" rIns="65022" bIns="65022"/>
          <a:lstStyle>
            <a:lvl1pPr algn="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5222788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Text"/>
          <p:cNvSpPr txBox="1">
            <a:spLocks noGrp="1"/>
          </p:cNvSpPr>
          <p:nvPr>
            <p:ph type="title"/>
          </p:nvPr>
        </p:nvSpPr>
        <p:spPr>
          <a:xfrm>
            <a:off x="975360" y="3029940"/>
            <a:ext cx="11054082" cy="2090704"/>
          </a:xfrm>
          <a:prstGeom prst="rect">
            <a:avLst/>
          </a:prstGeom>
        </p:spPr>
        <p:txBody>
          <a:bodyPr lIns="65020" tIns="65020" rIns="65020" bIns="65020"/>
          <a:lstStyle>
            <a:lvl1pPr defTabSz="1300393">
              <a:defRPr sz="6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50720" y="5527040"/>
            <a:ext cx="9103360" cy="2492589"/>
          </a:xfrm>
          <a:prstGeom prst="rect">
            <a:avLst/>
          </a:prstGeom>
        </p:spPr>
        <p:txBody>
          <a:bodyPr lIns="65020" tIns="65020" rIns="65020" bIns="65020" anchor="t"/>
          <a:lstStyle>
            <a:lvl1pPr marL="0" indent="0" algn="ctr" defTabSz="1300393">
              <a:spcBef>
                <a:spcPts val="1100"/>
              </a:spcBef>
              <a:buSzTx/>
              <a:buNone/>
              <a:defRPr sz="4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300393">
              <a:spcBef>
                <a:spcPts val="1100"/>
              </a:spcBef>
              <a:buSzTx/>
              <a:buNone/>
              <a:defRPr sz="4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300393">
              <a:spcBef>
                <a:spcPts val="1100"/>
              </a:spcBef>
              <a:buSzTx/>
              <a:buNone/>
              <a:defRPr sz="4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300393">
              <a:spcBef>
                <a:spcPts val="1100"/>
              </a:spcBef>
              <a:buSzTx/>
              <a:buNone/>
              <a:defRPr sz="4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300393">
              <a:spcBef>
                <a:spcPts val="1100"/>
              </a:spcBef>
              <a:buSzTx/>
              <a:buNone/>
              <a:defRPr sz="4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377" y="9107768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844280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0" tIns="65020" rIns="65020" bIns="65020"/>
          <a:lstStyle>
            <a:lvl1pPr defTabSz="1300393">
              <a:defRPr sz="6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37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7"/>
          </a:xfrm>
          <a:prstGeom prst="rect">
            <a:avLst/>
          </a:prstGeom>
        </p:spPr>
        <p:txBody>
          <a:bodyPr lIns="65020" tIns="65020" rIns="65020" bIns="65020" anchor="t"/>
          <a:lstStyle>
            <a:lvl1pPr marL="487646" indent="-487646" defTabSz="1300393">
              <a:spcBef>
                <a:spcPts val="1100"/>
              </a:spcBef>
              <a:buSzPct val="100000"/>
              <a:buFont typeface="Arial"/>
              <a:defRPr sz="4600">
                <a:latin typeface="Calibri"/>
                <a:ea typeface="Calibri"/>
                <a:cs typeface="Calibri"/>
                <a:sym typeface="Calibri"/>
              </a:defRPr>
            </a:lvl1pPr>
            <a:lvl2pPr marL="1117525" indent="-467330" defTabSz="1300393">
              <a:spcBef>
                <a:spcPts val="1100"/>
              </a:spcBef>
              <a:buSzPct val="100000"/>
              <a:buFont typeface="Arial"/>
              <a:buChar char="–"/>
              <a:defRPr sz="4600">
                <a:latin typeface="Calibri"/>
                <a:ea typeface="Calibri"/>
                <a:cs typeface="Calibri"/>
                <a:sym typeface="Calibri"/>
              </a:defRPr>
            </a:lvl2pPr>
            <a:lvl3pPr marL="1740231" indent="-439837" defTabSz="1300393">
              <a:spcBef>
                <a:spcPts val="1100"/>
              </a:spcBef>
              <a:buSzPct val="100000"/>
              <a:buFont typeface="Arial"/>
              <a:defRPr sz="4600">
                <a:latin typeface="Calibri"/>
                <a:ea typeface="Calibri"/>
                <a:cs typeface="Calibri"/>
                <a:sym typeface="Calibri"/>
              </a:defRPr>
            </a:lvl3pPr>
            <a:lvl4pPr marL="2484678" indent="-534089" defTabSz="1300393">
              <a:spcBef>
                <a:spcPts val="1100"/>
              </a:spcBef>
              <a:buSzPct val="100000"/>
              <a:buFont typeface="Arial"/>
              <a:buChar char="–"/>
              <a:defRPr sz="4600">
                <a:latin typeface="Calibri"/>
                <a:ea typeface="Calibri"/>
                <a:cs typeface="Calibri"/>
                <a:sym typeface="Calibri"/>
              </a:defRPr>
            </a:lvl4pPr>
            <a:lvl5pPr marL="3134876" indent="-534089" defTabSz="1300393">
              <a:spcBef>
                <a:spcPts val="1100"/>
              </a:spcBef>
              <a:buSzPct val="100000"/>
              <a:buFont typeface="Arial"/>
              <a:buChar char="»"/>
              <a:defRPr sz="4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377" y="9107768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456941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le Text"/>
          <p:cNvSpPr txBox="1">
            <a:spLocks noGrp="1"/>
          </p:cNvSpPr>
          <p:nvPr>
            <p:ph type="title"/>
          </p:nvPr>
        </p:nvSpPr>
        <p:spPr>
          <a:xfrm>
            <a:off x="1027290" y="6267593"/>
            <a:ext cx="11054082" cy="1937175"/>
          </a:xfrm>
          <a:prstGeom prst="rect">
            <a:avLst/>
          </a:prstGeom>
        </p:spPr>
        <p:txBody>
          <a:bodyPr lIns="65020" tIns="65020" rIns="65020" bIns="65020" anchor="t"/>
          <a:lstStyle>
            <a:lvl1pPr algn="l" defTabSz="1300393">
              <a:defRPr sz="5700" b="1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7290" y="4133994"/>
            <a:ext cx="11054082" cy="2133601"/>
          </a:xfrm>
          <a:prstGeom prst="rect">
            <a:avLst/>
          </a:prstGeom>
        </p:spPr>
        <p:txBody>
          <a:bodyPr lIns="65020" tIns="65020" rIns="65020" bIns="65020" anchor="b"/>
          <a:lstStyle>
            <a:lvl1pPr marL="0" indent="0" defTabSz="1300393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300393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1300393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1300393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1300393">
              <a:spcBef>
                <a:spcPts val="600"/>
              </a:spcBef>
              <a:buSzTx/>
              <a:buNone/>
              <a:defRPr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377" y="9107768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917199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0" tIns="65020" rIns="65020" bIns="65020"/>
          <a:lstStyle>
            <a:lvl1pPr defTabSz="1300393">
              <a:defRPr sz="6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50240" y="2275842"/>
            <a:ext cx="5743789" cy="6436927"/>
          </a:xfrm>
          <a:prstGeom prst="rect">
            <a:avLst/>
          </a:prstGeom>
        </p:spPr>
        <p:txBody>
          <a:bodyPr lIns="65020" tIns="65020" rIns="65020" bIns="65020" anchor="t"/>
          <a:lstStyle>
            <a:lvl1pPr marL="487646" indent="-487646" defTabSz="1300393">
              <a:spcBef>
                <a:spcPts val="900"/>
              </a:spcBef>
              <a:buSzPct val="100000"/>
              <a:buFont typeface="Arial"/>
              <a:defRPr sz="4000">
                <a:latin typeface="Calibri"/>
                <a:ea typeface="Calibri"/>
                <a:cs typeface="Calibri"/>
                <a:sym typeface="Calibri"/>
              </a:defRPr>
            </a:lvl1pPr>
            <a:lvl2pPr marL="1128282" indent="-478087" defTabSz="1300393">
              <a:spcBef>
                <a:spcPts val="900"/>
              </a:spcBef>
              <a:buSzPct val="100000"/>
              <a:buFont typeface="Arial"/>
              <a:buChar char="–"/>
              <a:defRPr sz="4000">
                <a:latin typeface="Calibri"/>
                <a:ea typeface="Calibri"/>
                <a:cs typeface="Calibri"/>
                <a:sym typeface="Calibri"/>
              </a:defRPr>
            </a:lvl2pPr>
            <a:lvl3pPr marL="1764819" indent="-464424" defTabSz="1300393">
              <a:spcBef>
                <a:spcPts val="900"/>
              </a:spcBef>
              <a:buSzPct val="100000"/>
              <a:buFont typeface="Arial"/>
              <a:defRPr sz="4000">
                <a:latin typeface="Calibri"/>
                <a:ea typeface="Calibri"/>
                <a:cs typeface="Calibri"/>
                <a:sym typeface="Calibri"/>
              </a:defRPr>
            </a:lvl3pPr>
            <a:lvl4pPr marL="2450739" indent="-500150" defTabSz="1300393">
              <a:spcBef>
                <a:spcPts val="900"/>
              </a:spcBef>
              <a:buSzPct val="100000"/>
              <a:buFont typeface="Arial"/>
              <a:buChar char="–"/>
              <a:defRPr sz="4000">
                <a:latin typeface="Calibri"/>
                <a:ea typeface="Calibri"/>
                <a:cs typeface="Calibri"/>
                <a:sym typeface="Calibri"/>
              </a:defRPr>
            </a:lvl4pPr>
            <a:lvl5pPr marL="3100937" indent="-500150" defTabSz="1300393">
              <a:spcBef>
                <a:spcPts val="900"/>
              </a:spcBef>
              <a:buSzPct val="100000"/>
              <a:buFont typeface="Arial"/>
              <a:buChar char="»"/>
              <a:defRPr sz="40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377" y="9107768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802620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0" tIns="65020" rIns="65020" bIns="65020"/>
          <a:lstStyle>
            <a:lvl1pPr defTabSz="1300393">
              <a:defRPr sz="6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0240" y="2183270"/>
            <a:ext cx="5746047" cy="909886"/>
          </a:xfrm>
          <a:prstGeom prst="rect">
            <a:avLst/>
          </a:prstGeom>
        </p:spPr>
        <p:txBody>
          <a:bodyPr lIns="65020" tIns="65020" rIns="65020" bIns="65020" anchor="b"/>
          <a:lstStyle>
            <a:lvl1pPr marL="0" indent="0" defTabSz="1300393">
              <a:spcBef>
                <a:spcPts val="800"/>
              </a:spcBef>
              <a:buSzTx/>
              <a:buNone/>
              <a:defRPr sz="3400" b="1"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300393">
              <a:spcBef>
                <a:spcPts val="800"/>
              </a:spcBef>
              <a:buSzTx/>
              <a:buNone/>
              <a:defRPr sz="3400" b="1"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1300393">
              <a:spcBef>
                <a:spcPts val="800"/>
              </a:spcBef>
              <a:buSzTx/>
              <a:buNone/>
              <a:defRPr sz="3400" b="1"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1300393">
              <a:spcBef>
                <a:spcPts val="800"/>
              </a:spcBef>
              <a:buSzTx/>
              <a:buNone/>
              <a:defRPr sz="3400" b="1"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1300393">
              <a:spcBef>
                <a:spcPts val="800"/>
              </a:spcBef>
              <a:buSzTx/>
              <a:buNone/>
              <a:defRPr sz="3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6606260" y="2183271"/>
            <a:ext cx="5748304" cy="909884"/>
          </a:xfrm>
          <a:prstGeom prst="rect">
            <a:avLst/>
          </a:prstGeom>
        </p:spPr>
        <p:txBody>
          <a:bodyPr lIns="65020" tIns="65020" rIns="65020" bIns="65020" anchor="b"/>
          <a:lstStyle/>
          <a:p>
            <a:endParaRPr/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377" y="9107768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5043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0" tIns="65020" rIns="65020" bIns="65020"/>
          <a:lstStyle>
            <a:lvl1pPr defTabSz="1300393">
              <a:defRPr sz="6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377" y="9107768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8145631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377" y="9107768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860088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itle Text"/>
          <p:cNvSpPr txBox="1">
            <a:spLocks noGrp="1"/>
          </p:cNvSpPr>
          <p:nvPr>
            <p:ph type="title"/>
          </p:nvPr>
        </p:nvSpPr>
        <p:spPr>
          <a:xfrm>
            <a:off x="650240" y="388337"/>
            <a:ext cx="4278493" cy="1652695"/>
          </a:xfrm>
          <a:prstGeom prst="rect">
            <a:avLst/>
          </a:prstGeom>
        </p:spPr>
        <p:txBody>
          <a:bodyPr lIns="65020" tIns="65020" rIns="65020" bIns="65020" anchor="b"/>
          <a:lstStyle>
            <a:lvl1pPr algn="l" defTabSz="1300393"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89" name="Body Level One…"/>
          <p:cNvSpPr txBox="1">
            <a:spLocks noGrp="1"/>
          </p:cNvSpPr>
          <p:nvPr>
            <p:ph type="body" idx="1"/>
          </p:nvPr>
        </p:nvSpPr>
        <p:spPr>
          <a:xfrm>
            <a:off x="5084516" y="388340"/>
            <a:ext cx="7270044" cy="8324427"/>
          </a:xfrm>
          <a:prstGeom prst="rect">
            <a:avLst/>
          </a:prstGeom>
        </p:spPr>
        <p:txBody>
          <a:bodyPr lIns="65020" tIns="65020" rIns="65020" bIns="65020" anchor="t"/>
          <a:lstStyle>
            <a:lvl1pPr marL="487646" indent="-487646" defTabSz="1300393">
              <a:spcBef>
                <a:spcPts val="1100"/>
              </a:spcBef>
              <a:buSzPct val="100000"/>
              <a:buFont typeface="Arial"/>
              <a:defRPr sz="4600">
                <a:latin typeface="Calibri"/>
                <a:ea typeface="Calibri"/>
                <a:cs typeface="Calibri"/>
                <a:sym typeface="Calibri"/>
              </a:defRPr>
            </a:lvl1pPr>
            <a:lvl2pPr marL="1117525" indent="-467330" defTabSz="1300393">
              <a:spcBef>
                <a:spcPts val="1100"/>
              </a:spcBef>
              <a:buSzPct val="100000"/>
              <a:buFont typeface="Arial"/>
              <a:buChar char="–"/>
              <a:defRPr sz="4600">
                <a:latin typeface="Calibri"/>
                <a:ea typeface="Calibri"/>
                <a:cs typeface="Calibri"/>
                <a:sym typeface="Calibri"/>
              </a:defRPr>
            </a:lvl2pPr>
            <a:lvl3pPr marL="1740231" indent="-439837" defTabSz="1300393">
              <a:spcBef>
                <a:spcPts val="1100"/>
              </a:spcBef>
              <a:buSzPct val="100000"/>
              <a:buFont typeface="Arial"/>
              <a:defRPr sz="4600">
                <a:latin typeface="Calibri"/>
                <a:ea typeface="Calibri"/>
                <a:cs typeface="Calibri"/>
                <a:sym typeface="Calibri"/>
              </a:defRPr>
            </a:lvl3pPr>
            <a:lvl4pPr marL="2484678" indent="-534089" defTabSz="1300393">
              <a:spcBef>
                <a:spcPts val="1100"/>
              </a:spcBef>
              <a:buSzPct val="100000"/>
              <a:buFont typeface="Arial"/>
              <a:buChar char="–"/>
              <a:defRPr sz="4600">
                <a:latin typeface="Calibri"/>
                <a:ea typeface="Calibri"/>
                <a:cs typeface="Calibri"/>
                <a:sym typeface="Calibri"/>
              </a:defRPr>
            </a:lvl4pPr>
            <a:lvl5pPr marL="3134876" indent="-534089" defTabSz="1300393">
              <a:spcBef>
                <a:spcPts val="1100"/>
              </a:spcBef>
              <a:buSzPct val="100000"/>
              <a:buFont typeface="Arial"/>
              <a:buChar char="»"/>
              <a:defRPr sz="4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3 Marcador de texto"/>
          <p:cNvSpPr>
            <a:spLocks noGrp="1"/>
          </p:cNvSpPr>
          <p:nvPr>
            <p:ph type="body" sz="half" idx="13"/>
          </p:nvPr>
        </p:nvSpPr>
        <p:spPr>
          <a:xfrm>
            <a:off x="650241" y="2041032"/>
            <a:ext cx="4278492" cy="6671734"/>
          </a:xfrm>
          <a:prstGeom prst="rect">
            <a:avLst/>
          </a:prstGeom>
        </p:spPr>
        <p:txBody>
          <a:bodyPr lIns="65020" tIns="65020" rIns="65020" bIns="65020" anchor="t"/>
          <a:lstStyle/>
          <a:p>
            <a:endParaRPr/>
          </a:p>
        </p:txBody>
      </p: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377" y="9107768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9792244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Text"/>
          <p:cNvSpPr txBox="1">
            <a:spLocks noGrp="1"/>
          </p:cNvSpPr>
          <p:nvPr>
            <p:ph type="title"/>
          </p:nvPr>
        </p:nvSpPr>
        <p:spPr>
          <a:xfrm>
            <a:off x="2549032" y="6827518"/>
            <a:ext cx="7802882" cy="806029"/>
          </a:xfrm>
          <a:prstGeom prst="rect">
            <a:avLst/>
          </a:prstGeom>
        </p:spPr>
        <p:txBody>
          <a:bodyPr lIns="65020" tIns="65020" rIns="65020" bIns="65020" anchor="b"/>
          <a:lstStyle>
            <a:lvl1pPr algn="l" defTabSz="1300393"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99" name="2 Marcador de posición de imagen"/>
          <p:cNvSpPr>
            <a:spLocks noGrp="1"/>
          </p:cNvSpPr>
          <p:nvPr>
            <p:ph type="pic" sz="half" idx="13"/>
          </p:nvPr>
        </p:nvSpPr>
        <p:spPr>
          <a:xfrm>
            <a:off x="2549032" y="871502"/>
            <a:ext cx="7802882" cy="58521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49032" y="7633547"/>
            <a:ext cx="7802882" cy="1144695"/>
          </a:xfrm>
          <a:prstGeom prst="rect">
            <a:avLst/>
          </a:prstGeom>
        </p:spPr>
        <p:txBody>
          <a:bodyPr lIns="65020" tIns="65020" rIns="65020" bIns="65020" anchor="t"/>
          <a:lstStyle>
            <a:lvl1pPr marL="0" indent="0" defTabSz="1300393">
              <a:spcBef>
                <a:spcPts val="400"/>
              </a:spcBef>
              <a:buSzTx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1300393">
              <a:spcBef>
                <a:spcPts val="400"/>
              </a:spcBef>
              <a:buSzTx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1300393">
              <a:spcBef>
                <a:spcPts val="400"/>
              </a:spcBef>
              <a:buSzTx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1300393">
              <a:spcBef>
                <a:spcPts val="400"/>
              </a:spcBef>
              <a:buSzTx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1300393">
              <a:spcBef>
                <a:spcPts val="400"/>
              </a:spcBef>
              <a:buSzTx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377" y="9107768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4892384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0" tIns="65020" rIns="65020" bIns="65020"/>
          <a:lstStyle>
            <a:lvl1pPr defTabSz="1300393">
              <a:defRPr sz="6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09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7"/>
          </a:xfrm>
          <a:prstGeom prst="rect">
            <a:avLst/>
          </a:prstGeom>
        </p:spPr>
        <p:txBody>
          <a:bodyPr lIns="65020" tIns="65020" rIns="65020" bIns="65020" anchor="t"/>
          <a:lstStyle>
            <a:lvl1pPr marL="487646" indent="-487646" defTabSz="1300393">
              <a:spcBef>
                <a:spcPts val="1100"/>
              </a:spcBef>
              <a:buSzPct val="100000"/>
              <a:buFont typeface="Arial"/>
              <a:defRPr sz="4600">
                <a:latin typeface="Calibri"/>
                <a:ea typeface="Calibri"/>
                <a:cs typeface="Calibri"/>
                <a:sym typeface="Calibri"/>
              </a:defRPr>
            </a:lvl1pPr>
            <a:lvl2pPr marL="1117525" indent="-467330" defTabSz="1300393">
              <a:spcBef>
                <a:spcPts val="1100"/>
              </a:spcBef>
              <a:buSzPct val="100000"/>
              <a:buFont typeface="Arial"/>
              <a:buChar char="–"/>
              <a:defRPr sz="4600">
                <a:latin typeface="Calibri"/>
                <a:ea typeface="Calibri"/>
                <a:cs typeface="Calibri"/>
                <a:sym typeface="Calibri"/>
              </a:defRPr>
            </a:lvl2pPr>
            <a:lvl3pPr marL="1740231" indent="-439837" defTabSz="1300393">
              <a:spcBef>
                <a:spcPts val="1100"/>
              </a:spcBef>
              <a:buSzPct val="100000"/>
              <a:buFont typeface="Arial"/>
              <a:defRPr sz="4600">
                <a:latin typeface="Calibri"/>
                <a:ea typeface="Calibri"/>
                <a:cs typeface="Calibri"/>
                <a:sym typeface="Calibri"/>
              </a:defRPr>
            </a:lvl3pPr>
            <a:lvl4pPr marL="2484678" indent="-534089" defTabSz="1300393">
              <a:spcBef>
                <a:spcPts val="1100"/>
              </a:spcBef>
              <a:buSzPct val="100000"/>
              <a:buFont typeface="Arial"/>
              <a:buChar char="–"/>
              <a:defRPr sz="4600">
                <a:latin typeface="Calibri"/>
                <a:ea typeface="Calibri"/>
                <a:cs typeface="Calibri"/>
                <a:sym typeface="Calibri"/>
              </a:defRPr>
            </a:lvl4pPr>
            <a:lvl5pPr marL="3134876" indent="-534089" defTabSz="1300393">
              <a:spcBef>
                <a:spcPts val="1100"/>
              </a:spcBef>
              <a:buSzPct val="100000"/>
              <a:buFont typeface="Arial"/>
              <a:buChar char="»"/>
              <a:defRPr sz="4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377" y="9107768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284940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itle Text"/>
          <p:cNvSpPr txBox="1">
            <a:spLocks noGrp="1"/>
          </p:cNvSpPr>
          <p:nvPr>
            <p:ph type="title"/>
          </p:nvPr>
        </p:nvSpPr>
        <p:spPr>
          <a:xfrm>
            <a:off x="9428480" y="390598"/>
            <a:ext cx="2926082" cy="8322169"/>
          </a:xfrm>
          <a:prstGeom prst="rect">
            <a:avLst/>
          </a:prstGeom>
        </p:spPr>
        <p:txBody>
          <a:bodyPr lIns="65020" tIns="65020" rIns="65020" bIns="65020"/>
          <a:lstStyle>
            <a:lvl1pPr defTabSz="1300393">
              <a:defRPr sz="6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18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40" y="390598"/>
            <a:ext cx="8561493" cy="8322169"/>
          </a:xfrm>
          <a:prstGeom prst="rect">
            <a:avLst/>
          </a:prstGeom>
        </p:spPr>
        <p:txBody>
          <a:bodyPr lIns="65020" tIns="65020" rIns="65020" bIns="65020" anchor="t"/>
          <a:lstStyle>
            <a:lvl1pPr marL="487646" indent="-487646" defTabSz="1300393">
              <a:spcBef>
                <a:spcPts val="1100"/>
              </a:spcBef>
              <a:buSzPct val="100000"/>
              <a:buFont typeface="Arial"/>
              <a:defRPr sz="4600">
                <a:latin typeface="Calibri"/>
                <a:ea typeface="Calibri"/>
                <a:cs typeface="Calibri"/>
                <a:sym typeface="Calibri"/>
              </a:defRPr>
            </a:lvl1pPr>
            <a:lvl2pPr marL="1117525" indent="-467330" defTabSz="1300393">
              <a:spcBef>
                <a:spcPts val="1100"/>
              </a:spcBef>
              <a:buSzPct val="100000"/>
              <a:buFont typeface="Arial"/>
              <a:buChar char="–"/>
              <a:defRPr sz="4600">
                <a:latin typeface="Calibri"/>
                <a:ea typeface="Calibri"/>
                <a:cs typeface="Calibri"/>
                <a:sym typeface="Calibri"/>
              </a:defRPr>
            </a:lvl2pPr>
            <a:lvl3pPr marL="1740231" indent="-439837" defTabSz="1300393">
              <a:spcBef>
                <a:spcPts val="1100"/>
              </a:spcBef>
              <a:buSzPct val="100000"/>
              <a:buFont typeface="Arial"/>
              <a:defRPr sz="4600">
                <a:latin typeface="Calibri"/>
                <a:ea typeface="Calibri"/>
                <a:cs typeface="Calibri"/>
                <a:sym typeface="Calibri"/>
              </a:defRPr>
            </a:lvl3pPr>
            <a:lvl4pPr marL="2484678" indent="-534089" defTabSz="1300393">
              <a:spcBef>
                <a:spcPts val="1100"/>
              </a:spcBef>
              <a:buSzPct val="100000"/>
              <a:buFont typeface="Arial"/>
              <a:buChar char="–"/>
              <a:defRPr sz="4600">
                <a:latin typeface="Calibri"/>
                <a:ea typeface="Calibri"/>
                <a:cs typeface="Calibri"/>
                <a:sym typeface="Calibri"/>
              </a:defRPr>
            </a:lvl4pPr>
            <a:lvl5pPr marL="3134876" indent="-534089" defTabSz="1300393">
              <a:spcBef>
                <a:spcPts val="1100"/>
              </a:spcBef>
              <a:buSzPct val="100000"/>
              <a:buFont typeface="Arial"/>
              <a:buChar char="»"/>
              <a:defRPr sz="4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5377" y="9107768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6314074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itle Text"/>
          <p:cNvSpPr txBox="1">
            <a:spLocks noGrp="1"/>
          </p:cNvSpPr>
          <p:nvPr>
            <p:ph type="title"/>
          </p:nvPr>
        </p:nvSpPr>
        <p:spPr>
          <a:xfrm>
            <a:off x="650240" y="390595"/>
            <a:ext cx="11704320" cy="1625601"/>
          </a:xfrm>
          <a:prstGeom prst="rect">
            <a:avLst/>
          </a:prstGeom>
        </p:spPr>
        <p:txBody>
          <a:bodyPr lIns="65020" tIns="65020" rIns="65020" bIns="65020"/>
          <a:lstStyle>
            <a:lvl1pPr defTabSz="1300393">
              <a:defRPr sz="6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50240" y="2275842"/>
            <a:ext cx="5743789" cy="6436927"/>
          </a:xfrm>
          <a:prstGeom prst="rect">
            <a:avLst/>
          </a:prstGeom>
        </p:spPr>
        <p:txBody>
          <a:bodyPr lIns="65020" tIns="65020" rIns="65020" bIns="65020" anchor="t"/>
          <a:lstStyle>
            <a:lvl1pPr marL="487646" indent="-487646" defTabSz="1300393">
              <a:spcBef>
                <a:spcPts val="1100"/>
              </a:spcBef>
              <a:buSzPct val="100000"/>
              <a:buFont typeface="Arial"/>
              <a:defRPr sz="4600">
                <a:latin typeface="Calibri"/>
                <a:ea typeface="Calibri"/>
                <a:cs typeface="Calibri"/>
                <a:sym typeface="Calibri"/>
              </a:defRPr>
            </a:lvl1pPr>
            <a:lvl2pPr marL="1117525" indent="-467330" defTabSz="1300393">
              <a:spcBef>
                <a:spcPts val="1100"/>
              </a:spcBef>
              <a:buSzPct val="100000"/>
              <a:buFont typeface="Arial"/>
              <a:buChar char="–"/>
              <a:defRPr sz="4600">
                <a:latin typeface="Calibri"/>
                <a:ea typeface="Calibri"/>
                <a:cs typeface="Calibri"/>
                <a:sym typeface="Calibri"/>
              </a:defRPr>
            </a:lvl2pPr>
            <a:lvl3pPr marL="1740231" indent="-439837" defTabSz="1300393">
              <a:spcBef>
                <a:spcPts val="1100"/>
              </a:spcBef>
              <a:buSzPct val="100000"/>
              <a:buFont typeface="Arial"/>
              <a:defRPr sz="4600">
                <a:latin typeface="Calibri"/>
                <a:ea typeface="Calibri"/>
                <a:cs typeface="Calibri"/>
                <a:sym typeface="Calibri"/>
              </a:defRPr>
            </a:lvl3pPr>
            <a:lvl4pPr marL="2484678" indent="-534089" defTabSz="1300393">
              <a:spcBef>
                <a:spcPts val="1100"/>
              </a:spcBef>
              <a:buSzPct val="100000"/>
              <a:buFont typeface="Arial"/>
              <a:buChar char="–"/>
              <a:defRPr sz="4600">
                <a:latin typeface="Calibri"/>
                <a:ea typeface="Calibri"/>
                <a:cs typeface="Calibri"/>
                <a:sym typeface="Calibri"/>
              </a:defRPr>
            </a:lvl4pPr>
            <a:lvl5pPr marL="3134876" indent="-534089" defTabSz="1300393">
              <a:spcBef>
                <a:spcPts val="1100"/>
              </a:spcBef>
              <a:buSzPct val="100000"/>
              <a:buFont typeface="Arial"/>
              <a:buChar char="»"/>
              <a:defRPr sz="4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4713" y="8760071"/>
            <a:ext cx="369183" cy="384041"/>
          </a:xfrm>
          <a:prstGeom prst="rect">
            <a:avLst/>
          </a:prstGeom>
        </p:spPr>
        <p:txBody>
          <a:bodyPr lIns="65020" tIns="65020" rIns="65020" bIns="65020" anchor="ctr"/>
          <a:lstStyle>
            <a:lvl1pPr algn="r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953849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 Text"/>
          <p:cNvSpPr txBox="1">
            <a:spLocks noGrp="1"/>
          </p:cNvSpPr>
          <p:nvPr>
            <p:ph type="title"/>
          </p:nvPr>
        </p:nvSpPr>
        <p:spPr>
          <a:xfrm>
            <a:off x="2357118" y="2416387"/>
            <a:ext cx="8290564" cy="2546775"/>
          </a:xfrm>
          <a:prstGeom prst="rect">
            <a:avLst/>
          </a:prstGeom>
        </p:spPr>
        <p:txBody>
          <a:bodyPr lIns="48766" tIns="48766" rIns="48766" bIns="48766" anchor="b"/>
          <a:lstStyle>
            <a:lvl1pPr defTabSz="1300480">
              <a:lnSpc>
                <a:spcPct val="90000"/>
              </a:lnSpc>
              <a:defRPr sz="8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44799" y="5061372"/>
            <a:ext cx="7315201" cy="1766148"/>
          </a:xfrm>
          <a:prstGeom prst="rect">
            <a:avLst/>
          </a:prstGeom>
        </p:spPr>
        <p:txBody>
          <a:bodyPr lIns="48766" tIns="48766" rIns="48766" bIns="48766" anchor="t"/>
          <a:lstStyle>
            <a:lvl1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385285" y="8024624"/>
            <a:ext cx="323357" cy="338835"/>
          </a:xfrm>
          <a:prstGeom prst="rect">
            <a:avLst/>
          </a:prstGeom>
        </p:spPr>
        <p:txBody>
          <a:bodyPr lIns="48766" tIns="48766" rIns="48766" bIns="48766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7791831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itle Text"/>
          <p:cNvSpPr txBox="1">
            <a:spLocks noGrp="1"/>
          </p:cNvSpPr>
          <p:nvPr>
            <p:ph type="title"/>
          </p:nvPr>
        </p:nvSpPr>
        <p:spPr>
          <a:xfrm>
            <a:off x="975358" y="1596248"/>
            <a:ext cx="11054083" cy="3395700"/>
          </a:xfrm>
          <a:prstGeom prst="rect">
            <a:avLst/>
          </a:prstGeom>
        </p:spPr>
        <p:txBody>
          <a:bodyPr lIns="65022" tIns="65022" rIns="65022" bIns="65022" anchor="b"/>
          <a:lstStyle>
            <a:lvl1pPr defTabSz="1300480">
              <a:lnSpc>
                <a:spcPct val="90000"/>
              </a:lnSpc>
              <a:defRPr sz="8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25599" y="5122898"/>
            <a:ext cx="9753601" cy="2354863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4853" y="9114115"/>
            <a:ext cx="355868" cy="371347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5051355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iapositiva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itle Text"/>
          <p:cNvSpPr txBox="1">
            <a:spLocks noGrp="1"/>
          </p:cNvSpPr>
          <p:nvPr>
            <p:ph type="title"/>
          </p:nvPr>
        </p:nvSpPr>
        <p:spPr>
          <a:xfrm>
            <a:off x="1278312" y="1716321"/>
            <a:ext cx="11216642" cy="707301"/>
          </a:xfrm>
          <a:prstGeom prst="rect">
            <a:avLst/>
          </a:prstGeom>
        </p:spPr>
        <p:txBody>
          <a:bodyPr/>
          <a:lstStyle>
            <a:lvl1pPr marL="487660" indent="-487660" algn="l" defTabSz="1300427">
              <a:spcBef>
                <a:spcPts val="800"/>
              </a:spcBef>
              <a:defRPr sz="34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354" name="Body Level One…"/>
          <p:cNvSpPr txBox="1">
            <a:spLocks noGrp="1"/>
          </p:cNvSpPr>
          <p:nvPr>
            <p:ph type="body" idx="1"/>
          </p:nvPr>
        </p:nvSpPr>
        <p:spPr>
          <a:xfrm>
            <a:off x="1301512" y="2645298"/>
            <a:ext cx="11193446" cy="6178102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"/>
                <a:ea typeface="Arial"/>
                <a:cs typeface="Arial"/>
                <a:sym typeface="Arial"/>
              </a:defRPr>
            </a:lvl1pPr>
            <a:lvl2pPr>
              <a:defRPr sz="2500">
                <a:latin typeface="Arial"/>
                <a:ea typeface="Arial"/>
                <a:cs typeface="Arial"/>
                <a:sym typeface="Arial"/>
              </a:defRPr>
            </a:lvl2pPr>
            <a:lvl3pPr>
              <a:defRPr sz="2500">
                <a:latin typeface="Arial"/>
                <a:ea typeface="Arial"/>
                <a:cs typeface="Arial"/>
                <a:sym typeface="Arial"/>
              </a:defRPr>
            </a:lvl3pPr>
            <a:lvl4pPr>
              <a:defRPr sz="2500">
                <a:latin typeface="Arial"/>
                <a:ea typeface="Arial"/>
                <a:cs typeface="Arial"/>
                <a:sym typeface="Arial"/>
              </a:defRPr>
            </a:lvl4pPr>
            <a:lvl5pPr>
              <a:defRPr sz="25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02880" y="9040142"/>
            <a:ext cx="3034454" cy="520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553184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rcRect l="33398" t="61523" r="22655" b="16016"/>
          <a:stretch>
            <a:fillRect/>
          </a:stretch>
        </p:blipFill>
        <p:spPr>
          <a:xfrm>
            <a:off x="0" y="9144002"/>
            <a:ext cx="1986845" cy="609601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Title Text"/>
          <p:cNvSpPr txBox="1">
            <a:spLocks noGrp="1"/>
          </p:cNvSpPr>
          <p:nvPr>
            <p:ph type="title"/>
          </p:nvPr>
        </p:nvSpPr>
        <p:spPr>
          <a:xfrm>
            <a:off x="469619" y="356729"/>
            <a:ext cx="11912036" cy="12824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94738" y="2451947"/>
            <a:ext cx="5418667" cy="180967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65920" y="8994986"/>
            <a:ext cx="494952" cy="507449"/>
          </a:xfrm>
          <a:prstGeom prst="rect">
            <a:avLst/>
          </a:prstGeom>
        </p:spPr>
        <p:txBody>
          <a:bodyPr lIns="114023" tIns="114023" rIns="114023" bIns="114023"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351492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entágono 6"/>
          <p:cNvSpPr/>
          <p:nvPr/>
        </p:nvSpPr>
        <p:spPr>
          <a:xfrm rot="10800000">
            <a:off x="-2" y="519283"/>
            <a:ext cx="1310045" cy="755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424" y="0"/>
                </a:lnTo>
                <a:lnTo>
                  <a:pt x="21600" y="10800"/>
                </a:lnTo>
                <a:lnTo>
                  <a:pt x="14424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3642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5100">
                <a:solidFill>
                  <a:srgbClr val="FFFFFF"/>
                </a:solidFill>
              </a:defRPr>
            </a:pPr>
            <a:endParaRPr sz="5100">
              <a:solidFill>
                <a:srgbClr val="FFFFFF"/>
              </a:solidFill>
            </a:endParaRPr>
          </a:p>
        </p:txBody>
      </p:sp>
      <p:sp>
        <p:nvSpPr>
          <p:cNvPr id="373" name="Body Level One…"/>
          <p:cNvSpPr txBox="1">
            <a:spLocks noGrp="1"/>
          </p:cNvSpPr>
          <p:nvPr>
            <p:ph type="body" idx="1"/>
          </p:nvPr>
        </p:nvSpPr>
        <p:spPr>
          <a:xfrm>
            <a:off x="894080" y="2180216"/>
            <a:ext cx="11216641" cy="6604798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595959"/>
                </a:solidFill>
              </a:defRPr>
            </a:lvl1pPr>
            <a:lvl2pPr marL="949613" indent="-505113">
              <a:defRPr sz="2500">
                <a:solidFill>
                  <a:srgbClr val="595959"/>
                </a:solidFill>
              </a:defRPr>
            </a:lvl2pPr>
            <a:lvl3pPr marL="1473868" indent="-584868">
              <a:defRPr sz="2500">
                <a:solidFill>
                  <a:srgbClr val="595959"/>
                </a:solidFill>
              </a:defRPr>
            </a:lvl3pPr>
            <a:lvl4pPr marL="1987176" indent="-653676">
              <a:defRPr sz="2500">
                <a:solidFill>
                  <a:srgbClr val="595959"/>
                </a:solidFill>
              </a:defRPr>
            </a:lvl4pPr>
            <a:lvl5pPr marL="2431676" indent="-653676">
              <a:defRPr sz="25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74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38" y="593216"/>
            <a:ext cx="844676" cy="607826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Title Text"/>
          <p:cNvSpPr txBox="1">
            <a:spLocks noGrp="1"/>
          </p:cNvSpPr>
          <p:nvPr>
            <p:ph type="title"/>
          </p:nvPr>
        </p:nvSpPr>
        <p:spPr>
          <a:xfrm>
            <a:off x="1332354" y="593216"/>
            <a:ext cx="10778367" cy="681763"/>
          </a:xfrm>
          <a:prstGeom prst="rect">
            <a:avLst/>
          </a:prstGeom>
        </p:spPr>
        <p:txBody>
          <a:bodyPr/>
          <a:lstStyle>
            <a:lvl1pPr>
              <a:defRPr sz="3400" cap="all">
                <a:solidFill>
                  <a:srgbClr val="2A2A2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02880" y="9040142"/>
            <a:ext cx="3034454" cy="520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563211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3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itle Text"/>
          <p:cNvSpPr txBox="1">
            <a:spLocks noGrp="1"/>
          </p:cNvSpPr>
          <p:nvPr>
            <p:ph type="title"/>
          </p:nvPr>
        </p:nvSpPr>
        <p:spPr>
          <a:xfrm>
            <a:off x="975359" y="1596248"/>
            <a:ext cx="11054082" cy="3395700"/>
          </a:xfrm>
          <a:prstGeom prst="rect">
            <a:avLst/>
          </a:prstGeom>
        </p:spPr>
        <p:txBody>
          <a:bodyPr lIns="65022" tIns="65022" rIns="65022" bIns="65022" anchor="b"/>
          <a:lstStyle>
            <a:lvl1pPr defTabSz="1300480">
              <a:lnSpc>
                <a:spcPct val="90000"/>
              </a:lnSpc>
              <a:defRPr sz="8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25599" y="5122897"/>
            <a:ext cx="9753602" cy="2354864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4854" y="9114117"/>
            <a:ext cx="355868" cy="371346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887981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740832" indent="-296332" algn="ctr">
              <a:spcBef>
                <a:spcPts val="0"/>
              </a:spcBef>
              <a:defRPr sz="2400"/>
            </a:lvl2pPr>
            <a:lvl3pPr marL="1185332" indent="-296332" algn="ctr">
              <a:spcBef>
                <a:spcPts val="0"/>
              </a:spcBef>
              <a:defRPr sz="2400"/>
            </a:lvl3pPr>
            <a:lvl4pPr marL="1629833" indent="-296332" algn="ctr">
              <a:spcBef>
                <a:spcPts val="0"/>
              </a:spcBef>
              <a:defRPr sz="2400"/>
            </a:lvl4pPr>
            <a:lvl5pPr marL="2074333" indent="-296333" algn="ctr">
              <a:spcBef>
                <a:spcPts val="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slideLayout" Target="../slideLayouts/slideLayout77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42" Type="http://schemas.openxmlformats.org/officeDocument/2006/relationships/slideLayout" Target="../slideLayouts/slideLayout80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slideLayout" Target="../slideLayouts/slideLayout76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41" Type="http://schemas.openxmlformats.org/officeDocument/2006/relationships/slideLayout" Target="../slideLayouts/slideLayout79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40" Type="http://schemas.openxmlformats.org/officeDocument/2006/relationships/slideLayout" Target="../slideLayouts/slideLayout78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4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7" r:id="rId36"/>
    <p:sldLayoutId id="2147483688" r:id="rId37"/>
    <p:sldLayoutId id="2147483689" r:id="rId3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369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27" r:id="rId37"/>
    <p:sldLayoutId id="2147483728" r:id="rId38"/>
    <p:sldLayoutId id="2147483729" r:id="rId39"/>
    <p:sldLayoutId id="2147483730" r:id="rId40"/>
    <p:sldLayoutId id="2147483731" r:id="rId41"/>
    <p:sldLayoutId id="2147483732" r:id="rId4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jp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119"/>
          <p:cNvSpPr txBox="1">
            <a:spLocks noGrp="1"/>
          </p:cNvSpPr>
          <p:nvPr>
            <p:ph type="ctrTitle"/>
          </p:nvPr>
        </p:nvSpPr>
        <p:spPr>
          <a:xfrm>
            <a:off x="974668" y="3718095"/>
            <a:ext cx="8633770" cy="1600354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rmAutofit fontScale="90000"/>
          </a:bodyPr>
          <a:lstStyle>
            <a:lvl1pPr defTabSz="298526">
              <a:defRPr sz="2701" b="1" cap="all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HN" dirty="0" smtClean="0"/>
              <a:t>Tendencia </a:t>
            </a:r>
            <a:r>
              <a:rPr lang="es-HN" dirty="0"/>
              <a:t>y desafíos regionales en legislación </a:t>
            </a:r>
            <a:r>
              <a:rPr lang="es-HN" dirty="0" smtClean="0"/>
              <a:t>portuaria </a:t>
            </a:r>
            <a:br>
              <a:rPr lang="es-HN" dirty="0" smtClean="0"/>
            </a:br>
            <a:r>
              <a:rPr lang="es-HN" dirty="0" smtClean="0"/>
              <a:t/>
            </a:r>
            <a:br>
              <a:rPr lang="es-HN" dirty="0" smtClean="0"/>
            </a:br>
            <a:r>
              <a:rPr lang="es-HN" dirty="0" smtClean="0"/>
              <a:t>¿ Donde estamos – hacia donde vamos?</a:t>
            </a:r>
            <a:endParaRPr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142" y="8520499"/>
            <a:ext cx="3811115" cy="99420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2994" y="9158565"/>
            <a:ext cx="432486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HN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III Seminario Hemisférico sobre Legislación Portuaria: 18 al 19 de julio, 2019</a:t>
            </a:r>
            <a:endParaRPr kumimoji="0" lang="es-HN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180"/>
          <p:cNvSpPr txBox="1"/>
          <p:nvPr/>
        </p:nvSpPr>
        <p:spPr>
          <a:xfrm>
            <a:off x="3822303" y="290014"/>
            <a:ext cx="8226188" cy="972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751" tIns="22751" rIns="22751" bIns="22751" anchor="ctr">
            <a:normAutofit/>
          </a:bodyPr>
          <a:lstStyle>
            <a:lvl1pPr defTabSz="1300480">
              <a:lnSpc>
                <a:spcPct val="80000"/>
              </a:lnSpc>
              <a:defRPr sz="3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HN" dirty="0" smtClean="0"/>
              <a:t>RETOS</a:t>
            </a:r>
            <a:endParaRPr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84816999"/>
              </p:ext>
            </p:extLst>
          </p:nvPr>
        </p:nvGraphicFramePr>
        <p:xfrm>
          <a:off x="2365174" y="2518184"/>
          <a:ext cx="8669867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808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119"/>
          <p:cNvSpPr txBox="1">
            <a:spLocks noGrp="1"/>
          </p:cNvSpPr>
          <p:nvPr>
            <p:ph type="ctrTitle"/>
          </p:nvPr>
        </p:nvSpPr>
        <p:spPr>
          <a:xfrm>
            <a:off x="974668" y="3718095"/>
            <a:ext cx="8633770" cy="1270466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>
            <a:lvl1pPr defTabSz="298526">
              <a:defRPr sz="2701" b="1" cap="all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H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180"/>
          <p:cNvSpPr txBox="1"/>
          <p:nvPr/>
        </p:nvSpPr>
        <p:spPr>
          <a:xfrm>
            <a:off x="3822303" y="290014"/>
            <a:ext cx="8226188" cy="972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751" tIns="22751" rIns="22751" bIns="22751" anchor="ctr">
            <a:normAutofit/>
          </a:bodyPr>
          <a:lstStyle/>
          <a:p>
            <a:pPr defTabSz="1196441">
              <a:lnSpc>
                <a:spcPct val="80000"/>
              </a:lnSpc>
              <a:defRPr sz="3404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HN" dirty="0" smtClean="0"/>
              <a:t>PREGUNTAS</a:t>
            </a:r>
            <a:endParaRPr dirty="0"/>
          </a:p>
        </p:txBody>
      </p:sp>
      <p:sp>
        <p:nvSpPr>
          <p:cNvPr id="20" name="Marcador de texto 1"/>
          <p:cNvSpPr txBox="1"/>
          <p:nvPr/>
        </p:nvSpPr>
        <p:spPr>
          <a:xfrm>
            <a:off x="2358876" y="2813603"/>
            <a:ext cx="11672798" cy="1980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noAutofit/>
          </a:bodyPr>
          <a:lstStyle/>
          <a:p>
            <a:pPr algn="l" defTabSz="749808">
              <a:lnSpc>
                <a:spcPct val="190000"/>
              </a:lnSpc>
              <a:spcBef>
                <a:spcPts val="900"/>
              </a:spcBef>
              <a:buSzPct val="100000"/>
              <a:defRPr sz="3362">
                <a:latin typeface="Arial"/>
                <a:ea typeface="Arial"/>
                <a:cs typeface="Arial"/>
                <a:sym typeface="Arial"/>
              </a:defRPr>
            </a:pPr>
            <a:r>
              <a:rPr lang="es-H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 </a:t>
            </a:r>
            <a:r>
              <a:rPr lang="es-H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DONDE</a:t>
            </a:r>
            <a:r>
              <a:rPr lang="es-H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ESTAMOS…?</a:t>
            </a:r>
            <a:endParaRPr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defTabSz="749808">
              <a:lnSpc>
                <a:spcPct val="190000"/>
              </a:lnSpc>
              <a:spcBef>
                <a:spcPts val="900"/>
              </a:spcBef>
              <a:defRPr sz="3362">
                <a:latin typeface="Arial"/>
                <a:ea typeface="Arial"/>
                <a:cs typeface="Arial"/>
                <a:sym typeface="Arial"/>
              </a:defRPr>
            </a:pPr>
            <a:endParaRPr sz="6600" dirty="0"/>
          </a:p>
        </p:txBody>
      </p:sp>
      <p:sp>
        <p:nvSpPr>
          <p:cNvPr id="23" name="Marcador de texto 1"/>
          <p:cNvSpPr txBox="1"/>
          <p:nvPr/>
        </p:nvSpPr>
        <p:spPr>
          <a:xfrm>
            <a:off x="266247" y="5937521"/>
            <a:ext cx="10916618" cy="224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noAutofit/>
          </a:bodyPr>
          <a:lstStyle/>
          <a:p>
            <a:pPr algn="l" defTabSz="749808">
              <a:lnSpc>
                <a:spcPct val="190000"/>
              </a:lnSpc>
              <a:spcBef>
                <a:spcPts val="900"/>
              </a:spcBef>
              <a:buSzPct val="100000"/>
              <a:defRPr sz="3362">
                <a:latin typeface="Arial"/>
                <a:ea typeface="Arial"/>
                <a:cs typeface="Arial"/>
                <a:sym typeface="Arial"/>
              </a:defRPr>
            </a:pPr>
            <a:r>
              <a:rPr lang="es-H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 HACIA DONDE </a:t>
            </a:r>
            <a:r>
              <a:rPr lang="es-H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</a:t>
            </a:r>
            <a:r>
              <a:rPr lang="es-H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…?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defTabSz="749808">
              <a:lnSpc>
                <a:spcPct val="190000"/>
              </a:lnSpc>
              <a:spcBef>
                <a:spcPts val="900"/>
              </a:spcBef>
              <a:defRPr sz="3362">
                <a:latin typeface="Arial"/>
                <a:ea typeface="Arial"/>
                <a:cs typeface="Arial"/>
                <a:sym typeface="Arial"/>
              </a:defRPr>
            </a:pPr>
            <a:endParaRPr sz="6600" dirty="0"/>
          </a:p>
        </p:txBody>
      </p:sp>
      <p:sp>
        <p:nvSpPr>
          <p:cNvPr id="25" name="Arrow"/>
          <p:cNvSpPr/>
          <p:nvPr/>
        </p:nvSpPr>
        <p:spPr>
          <a:xfrm>
            <a:off x="266247" y="3563685"/>
            <a:ext cx="1822045" cy="921817"/>
          </a:xfrm>
          <a:prstGeom prst="rightArrow">
            <a:avLst>
              <a:gd name="adj1" fmla="val 32000"/>
              <a:gd name="adj2" fmla="val 95645"/>
            </a:avLst>
          </a:prstGeom>
          <a:solidFill>
            <a:schemeClr val="accent4"/>
          </a:solidFill>
          <a:ln w="38100">
            <a:solidFill>
              <a:srgbClr val="FFFFFF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Arrow"/>
          <p:cNvSpPr/>
          <p:nvPr/>
        </p:nvSpPr>
        <p:spPr>
          <a:xfrm>
            <a:off x="11008387" y="7830885"/>
            <a:ext cx="1822045" cy="921817"/>
          </a:xfrm>
          <a:prstGeom prst="rightArrow">
            <a:avLst>
              <a:gd name="adj1" fmla="val 32000"/>
              <a:gd name="adj2" fmla="val 95645"/>
            </a:avLst>
          </a:prstGeom>
          <a:solidFill>
            <a:schemeClr val="accent4"/>
          </a:solidFill>
          <a:ln w="38100">
            <a:solidFill>
              <a:srgbClr val="FFFFFF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" descr="Image"/>
          <p:cNvPicPr>
            <a:picLocks noChangeAspect="1"/>
          </p:cNvPicPr>
          <p:nvPr/>
        </p:nvPicPr>
        <p:blipFill>
          <a:blip r:embed="rId4">
            <a:alphaModFix amt="37047"/>
            <a:extLst/>
          </a:blip>
          <a:srcRect l="6292" r="11055"/>
          <a:stretch>
            <a:fillRect/>
          </a:stretch>
        </p:blipFill>
        <p:spPr>
          <a:xfrm>
            <a:off x="-125535" y="-46589"/>
            <a:ext cx="13255870" cy="9789569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180"/>
          <p:cNvSpPr txBox="1"/>
          <p:nvPr/>
        </p:nvSpPr>
        <p:spPr>
          <a:xfrm>
            <a:off x="3822303" y="-82520"/>
            <a:ext cx="8226188" cy="1648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751" tIns="22751" rIns="22751" bIns="22751" anchor="ctr">
            <a:normAutofit/>
          </a:bodyPr>
          <a:lstStyle/>
          <a:p>
            <a:pPr defTabSz="1300480">
              <a:lnSpc>
                <a:spcPct val="80000"/>
              </a:lnSpc>
              <a:defRPr sz="3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HN" dirty="0" smtClean="0"/>
              <a:t>¿Dónde Estamos…?</a:t>
            </a:r>
            <a:endParaRPr dirty="0"/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2064353116"/>
              </p:ext>
            </p:extLst>
          </p:nvPr>
        </p:nvGraphicFramePr>
        <p:xfrm>
          <a:off x="1" y="2822015"/>
          <a:ext cx="12863384" cy="6013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180"/>
          <p:cNvSpPr txBox="1"/>
          <p:nvPr/>
        </p:nvSpPr>
        <p:spPr>
          <a:xfrm>
            <a:off x="3822303" y="290014"/>
            <a:ext cx="8226188" cy="972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751" tIns="22751" rIns="22751" bIns="22751" anchor="ctr">
            <a:normAutofit/>
          </a:bodyPr>
          <a:lstStyle>
            <a:lvl1pPr defTabSz="1300480">
              <a:lnSpc>
                <a:spcPct val="80000"/>
              </a:lnSpc>
              <a:defRPr sz="3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HN" dirty="0" smtClean="0"/>
              <a:t>¿HACIA DONDE VAMOS…?</a:t>
            </a:r>
            <a:endParaRPr dirty="0"/>
          </a:p>
        </p:txBody>
      </p:sp>
      <p:sp>
        <p:nvSpPr>
          <p:cNvPr id="11" name="Circle"/>
          <p:cNvSpPr/>
          <p:nvPr/>
        </p:nvSpPr>
        <p:spPr>
          <a:xfrm>
            <a:off x="2771080" y="2601747"/>
            <a:ext cx="4042107" cy="4042106"/>
          </a:xfrm>
          <a:prstGeom prst="ellipse">
            <a:avLst/>
          </a:prstGeom>
          <a:solidFill>
            <a:schemeClr val="accent1">
              <a:lumOff val="-7647"/>
              <a:alpha val="50000"/>
            </a:schemeClr>
          </a:solidFill>
          <a:ln w="25400">
            <a:solidFill>
              <a:srgbClr val="00631F">
                <a:alpha val="50000"/>
              </a:srgbClr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 180"/>
          <p:cNvSpPr txBox="1"/>
          <p:nvPr/>
        </p:nvSpPr>
        <p:spPr>
          <a:xfrm>
            <a:off x="3500182" y="3810611"/>
            <a:ext cx="1838836" cy="845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751" tIns="22751" rIns="22751" bIns="22751" anchor="ctr">
            <a:normAutofit fontScale="77500" lnSpcReduction="20000"/>
          </a:bodyPr>
          <a:lstStyle>
            <a:lvl1pPr defTabSz="871321">
              <a:lnSpc>
                <a:spcPct val="110000"/>
              </a:lnSpc>
              <a:defRPr sz="2479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HN" dirty="0" smtClean="0"/>
              <a:t>Derecho Formalmente Valido</a:t>
            </a:r>
            <a:endParaRPr dirty="0"/>
          </a:p>
        </p:txBody>
      </p:sp>
      <p:sp>
        <p:nvSpPr>
          <p:cNvPr id="13" name="Circle"/>
          <p:cNvSpPr/>
          <p:nvPr/>
        </p:nvSpPr>
        <p:spPr>
          <a:xfrm>
            <a:off x="6191613" y="2601747"/>
            <a:ext cx="4042107" cy="4042107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25400">
            <a:solidFill>
              <a:srgbClr val="00631F">
                <a:alpha val="50000"/>
              </a:srgbClr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 180"/>
          <p:cNvSpPr txBox="1"/>
          <p:nvPr/>
        </p:nvSpPr>
        <p:spPr>
          <a:xfrm>
            <a:off x="7289280" y="3845767"/>
            <a:ext cx="2422506" cy="1113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751" tIns="22751" rIns="22751" bIns="22751" anchor="ctr">
            <a:normAutofit/>
          </a:bodyPr>
          <a:lstStyle/>
          <a:p>
            <a:pPr defTabSz="741273">
              <a:defRPr sz="2109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HN" dirty="0" smtClean="0"/>
              <a:t>Derecho Intrínsecamente </a:t>
            </a:r>
          </a:p>
          <a:p>
            <a:pPr defTabSz="741273">
              <a:defRPr sz="2109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HN" dirty="0" smtClean="0"/>
              <a:t>valido</a:t>
            </a:r>
            <a:endParaRPr dirty="0"/>
          </a:p>
        </p:txBody>
      </p:sp>
      <p:sp>
        <p:nvSpPr>
          <p:cNvPr id="15" name="Circle"/>
          <p:cNvSpPr/>
          <p:nvPr/>
        </p:nvSpPr>
        <p:spPr>
          <a:xfrm>
            <a:off x="4413613" y="4870813"/>
            <a:ext cx="4042107" cy="4042107"/>
          </a:xfrm>
          <a:prstGeom prst="ellipse">
            <a:avLst/>
          </a:prstGeom>
          <a:solidFill>
            <a:schemeClr val="accent6">
              <a:satOff val="-10694"/>
              <a:lumOff val="14313"/>
              <a:alpha val="50000"/>
            </a:schemeClr>
          </a:solidFill>
          <a:ln w="25400">
            <a:solidFill>
              <a:srgbClr val="00631F">
                <a:alpha val="50000"/>
              </a:srgbClr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 180"/>
          <p:cNvSpPr txBox="1"/>
          <p:nvPr/>
        </p:nvSpPr>
        <p:spPr>
          <a:xfrm>
            <a:off x="5051170" y="6960211"/>
            <a:ext cx="2766994" cy="972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751" tIns="22751" rIns="22751" bIns="22751">
            <a:normAutofit/>
          </a:bodyPr>
          <a:lstStyle/>
          <a:p>
            <a:pPr defTabSz="1300480">
              <a:lnSpc>
                <a:spcPct val="110000"/>
              </a:lnSpc>
              <a:defRPr sz="23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HN" dirty="0" smtClean="0"/>
              <a:t>Derecho </a:t>
            </a:r>
          </a:p>
          <a:p>
            <a:pPr defTabSz="1300480">
              <a:lnSpc>
                <a:spcPct val="110000"/>
              </a:lnSpc>
              <a:defRPr sz="23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HN" dirty="0" smtClean="0"/>
              <a:t>Positivo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894" y="2737827"/>
            <a:ext cx="6798018" cy="6109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180"/>
          <p:cNvSpPr txBox="1"/>
          <p:nvPr/>
        </p:nvSpPr>
        <p:spPr>
          <a:xfrm>
            <a:off x="3822303" y="290014"/>
            <a:ext cx="8226188" cy="972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751" tIns="22751" rIns="22751" bIns="22751" anchor="ctr">
            <a:normAutofit/>
          </a:bodyPr>
          <a:lstStyle>
            <a:lvl1pPr defTabSz="1300480">
              <a:lnSpc>
                <a:spcPct val="80000"/>
              </a:lnSpc>
              <a:defRPr sz="3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HN" dirty="0" smtClean="0"/>
              <a:t>¿HACIA DONDE VAMOS…?</a:t>
            </a:r>
            <a:endParaRPr dirty="0"/>
          </a:p>
        </p:txBody>
      </p:sp>
      <p:sp>
        <p:nvSpPr>
          <p:cNvPr id="3" name="Más 2"/>
          <p:cNvSpPr/>
          <p:nvPr/>
        </p:nvSpPr>
        <p:spPr>
          <a:xfrm>
            <a:off x="432487" y="2483709"/>
            <a:ext cx="2681416" cy="2582561"/>
          </a:xfrm>
          <a:prstGeom prst="mathPlu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HN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30349" y="3196983"/>
            <a:ext cx="4950074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HN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rPr>
              <a:t>REGULACIÓN </a:t>
            </a:r>
            <a:endParaRPr kumimoji="0" lang="es-HN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Menos 4"/>
          <p:cNvSpPr/>
          <p:nvPr/>
        </p:nvSpPr>
        <p:spPr>
          <a:xfrm>
            <a:off x="518984" y="6093365"/>
            <a:ext cx="2594919" cy="2703998"/>
          </a:xfrm>
          <a:prstGeom prst="mathMinus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HN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764601" y="6978570"/>
            <a:ext cx="5065489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HN" sz="5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rPr>
              <a:t>RESTRICCIÓN </a:t>
            </a:r>
            <a:endParaRPr kumimoji="0" lang="es-HN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554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" name="Gráfico 5"/>
          <p:cNvGraphicFramePr/>
          <p:nvPr>
            <p:extLst>
              <p:ext uri="{D42A27DB-BD31-4B8C-83A1-F6EECF244321}">
                <p14:modId xmlns:p14="http://schemas.microsoft.com/office/powerpoint/2010/main" val="682796347"/>
              </p:ext>
            </p:extLst>
          </p:nvPr>
        </p:nvGraphicFramePr>
        <p:xfrm>
          <a:off x="754882" y="2010282"/>
          <a:ext cx="5400686" cy="451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32" name="Gráfico 5"/>
          <p:cNvGraphicFramePr/>
          <p:nvPr>
            <p:extLst>
              <p:ext uri="{D42A27DB-BD31-4B8C-83A1-F6EECF244321}">
                <p14:modId xmlns:p14="http://schemas.microsoft.com/office/powerpoint/2010/main" val="3591702902"/>
              </p:ext>
            </p:extLst>
          </p:nvPr>
        </p:nvGraphicFramePr>
        <p:xfrm>
          <a:off x="6569430" y="4593431"/>
          <a:ext cx="5597745" cy="465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5" name="Shape 180"/>
          <p:cNvSpPr txBox="1"/>
          <p:nvPr/>
        </p:nvSpPr>
        <p:spPr>
          <a:xfrm>
            <a:off x="3940987" y="371690"/>
            <a:ext cx="8226188" cy="972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751" tIns="22751" rIns="22751" bIns="22751" anchor="ctr">
            <a:normAutofit/>
          </a:bodyPr>
          <a:lstStyle>
            <a:lvl1pPr defTabSz="1300480">
              <a:lnSpc>
                <a:spcPct val="80000"/>
              </a:lnSpc>
              <a:defRPr sz="3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HN" dirty="0" smtClean="0"/>
              <a:t>INTEGRACIÓN REGIONAL</a:t>
            </a:r>
            <a:endParaRPr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24" y="1552574"/>
            <a:ext cx="7402071" cy="8201025"/>
          </a:xfrm>
          <a:prstGeom prst="rect">
            <a:avLst/>
          </a:prstGeom>
        </p:spPr>
      </p:pic>
      <p:sp>
        <p:nvSpPr>
          <p:cNvPr id="11" name="Flecha curvada hacia la izquierda 10"/>
          <p:cNvSpPr/>
          <p:nvPr/>
        </p:nvSpPr>
        <p:spPr>
          <a:xfrm>
            <a:off x="10490886" y="2014151"/>
            <a:ext cx="2137719" cy="6833287"/>
          </a:xfrm>
          <a:prstGeom prst="curvedLeftArrow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HN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Flecha curvada hacia la izquierda 15"/>
          <p:cNvSpPr/>
          <p:nvPr/>
        </p:nvSpPr>
        <p:spPr>
          <a:xfrm rot="10514550">
            <a:off x="1053627" y="2053153"/>
            <a:ext cx="2465261" cy="6755282"/>
          </a:xfrm>
          <a:prstGeom prst="curvedLeftArrow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HN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Mapa Triangulo Logistico Honduras.jpg" descr="Mapa Triangulo Logistico Hondura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86" y="1327476"/>
            <a:ext cx="12968030" cy="84261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4" name="Group 210"/>
          <p:cNvGrpSpPr/>
          <p:nvPr/>
        </p:nvGrpSpPr>
        <p:grpSpPr>
          <a:xfrm>
            <a:off x="11544254" y="1367510"/>
            <a:ext cx="1193047" cy="1022125"/>
            <a:chOff x="0" y="-1"/>
            <a:chExt cx="1193045" cy="1022124"/>
          </a:xfrm>
        </p:grpSpPr>
        <p:pic>
          <p:nvPicPr>
            <p:cNvPr id="412" name="Logo_Marca Pais-01.png" descr="Logo_Marca Pais-01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5038" y="66527"/>
              <a:ext cx="1002968" cy="7750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3" name="Imagen 11" descr="Imagen 11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2"/>
              <a:ext cx="1193046" cy="10221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5" name="Shape 180"/>
          <p:cNvSpPr txBox="1"/>
          <p:nvPr/>
        </p:nvSpPr>
        <p:spPr>
          <a:xfrm>
            <a:off x="4300184" y="115753"/>
            <a:ext cx="6771430" cy="1296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334" tIns="30334" rIns="30334" bIns="30334" anchor="ctr">
            <a:normAutofit/>
          </a:bodyPr>
          <a:lstStyle>
            <a:lvl1pPr defTabSz="830862">
              <a:defRPr sz="3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HN" dirty="0" smtClean="0"/>
              <a:t>PLATAFORMA LOGÍSTICA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2429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180"/>
          <p:cNvSpPr txBox="1"/>
          <p:nvPr/>
        </p:nvSpPr>
        <p:spPr>
          <a:xfrm>
            <a:off x="3822303" y="290014"/>
            <a:ext cx="8226188" cy="972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751" tIns="22751" rIns="22751" bIns="22751" anchor="ctr">
            <a:normAutofit/>
          </a:bodyPr>
          <a:lstStyle>
            <a:lvl1pPr defTabSz="1300480">
              <a:lnSpc>
                <a:spcPct val="80000"/>
              </a:lnSpc>
              <a:defRPr sz="3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HN" dirty="0" smtClean="0"/>
              <a:t>¿HACIA DONDE VAMOS…?</a:t>
            </a:r>
            <a:endParaRPr dirty="0"/>
          </a:p>
        </p:txBody>
      </p:sp>
      <p:sp>
        <p:nvSpPr>
          <p:cNvPr id="9" name="Marcador de texto 1"/>
          <p:cNvSpPr txBox="1"/>
          <p:nvPr/>
        </p:nvSpPr>
        <p:spPr>
          <a:xfrm>
            <a:off x="3421558" y="3950425"/>
            <a:ext cx="7217610" cy="315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normAutofit fontScale="62500" lnSpcReduction="20000"/>
          </a:bodyPr>
          <a:lstStyle/>
          <a:p>
            <a:pPr defTabSz="749808">
              <a:lnSpc>
                <a:spcPct val="190000"/>
              </a:lnSpc>
              <a:spcBef>
                <a:spcPts val="900"/>
              </a:spcBef>
              <a:buSzPct val="100000"/>
              <a:defRPr sz="3362">
                <a:latin typeface="Arial"/>
                <a:ea typeface="Arial"/>
                <a:cs typeface="Arial"/>
                <a:sym typeface="Arial"/>
              </a:defRPr>
            </a:pPr>
            <a:r>
              <a:rPr lang="es-HN" sz="9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Autoridad Marítimo Portuaria</a:t>
            </a:r>
            <a:endParaRPr sz="9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49808">
              <a:lnSpc>
                <a:spcPct val="190000"/>
              </a:lnSpc>
              <a:spcBef>
                <a:spcPts val="900"/>
              </a:spcBef>
              <a:defRPr sz="3362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38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83</Words>
  <Application>Microsoft Office PowerPoint</Application>
  <PresentationFormat>Personalizado</PresentationFormat>
  <Paragraphs>27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Helvetica</vt:lpstr>
      <vt:lpstr>Helvetica Light</vt:lpstr>
      <vt:lpstr>Helvetica Neue</vt:lpstr>
      <vt:lpstr>White</vt:lpstr>
      <vt:lpstr>1_White</vt:lpstr>
      <vt:lpstr>Tendencia y desafíos regionales en legislación portuaria   ¿ Donde estamos – hacia donde vamos?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Responsabilidad social y políticas inclusivas en la industria  marítima-portuaria</dc:title>
  <dc:creator>Luis Alonso Galo Garcia</dc:creator>
  <cp:lastModifiedBy>Luis Alonso Galo Garcia</cp:lastModifiedBy>
  <cp:revision>38</cp:revision>
  <cp:lastPrinted>2019-07-15T22:24:16Z</cp:lastPrinted>
  <dcterms:modified xsi:type="dcterms:W3CDTF">2019-07-15T22:28:33Z</dcterms:modified>
</cp:coreProperties>
</file>