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72" r:id="rId6"/>
    <p:sldMasterId id="2147483692" r:id="rId7"/>
    <p:sldMasterId id="2147483694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gFMY9z+hM45I/6gyCg+cHgL27k5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Mariana Dinelli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7" orient="horz"/>
        <p:guide pos="384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customXml" Target="../customXml/item1.xml"/><Relationship Id="rId21" Type="http://schemas.openxmlformats.org/officeDocument/2006/relationships/slide" Target="slides/slide12.xml"/><Relationship Id="rId3" Type="http://schemas.openxmlformats.org/officeDocument/2006/relationships/presProps" Target="presProps.xml"/><Relationship Id="rId25" Type="http://customschemas.google.com/relationships/presentationmetadata" Target="metadata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0" Type="http://schemas.openxmlformats.org/officeDocument/2006/relationships/slide" Target="slides/slide11.xml"/><Relationship Id="rId2" Type="http://schemas.openxmlformats.org/officeDocument/2006/relationships/viewProps" Target="viewProps.xml"/><Relationship Id="rId16" Type="http://schemas.openxmlformats.org/officeDocument/2006/relationships/slide" Target="slides/slide7.xml"/><Relationship Id="rId24" Type="http://schemas.openxmlformats.org/officeDocument/2006/relationships/slide" Target="slides/slide15.xml"/><Relationship Id="rId1" Type="http://schemas.openxmlformats.org/officeDocument/2006/relationships/theme" Target="theme/theme5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3" Type="http://schemas.openxmlformats.org/officeDocument/2006/relationships/slide" Target="slides/slide1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8" Type="http://schemas.openxmlformats.org/officeDocument/2006/relationships/customXml" Target="../customXml/item3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22" Type="http://schemas.openxmlformats.org/officeDocument/2006/relationships/slide" Target="slides/slide13.xml"/><Relationship Id="rId4" Type="http://schemas.openxmlformats.org/officeDocument/2006/relationships/commentAuthors" Target="commentAuthors.xml"/><Relationship Id="rId9" Type="http://schemas.openxmlformats.org/officeDocument/2006/relationships/notesMaster" Target="notesMasters/notesMaster1.xml"/><Relationship Id="rId14" Type="http://schemas.openxmlformats.org/officeDocument/2006/relationships/slide" Target="slides/slide5.xml"/><Relationship Id="rId27" Type="http://schemas.openxmlformats.org/officeDocument/2006/relationships/customXml" Target="../customXml/item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5-26T13:24:44.427">
    <p:pos x="6000" y="0"/>
    <p:text>consultar s se quiere dejar este slide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ZsaoqqI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A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9" name="Google Shape;40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5" name="Google Shape;54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46" name="Google Shape;54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7" name="Google Shape;557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58" name="Google Shape;558;p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5" name="Google Shape;565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66" name="Google Shape;566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9" name="Google Shape;579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0" name="Google Shape;580;p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AR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4" name="Google Shape;60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05" name="Google Shape;60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4" name="Google Shape;64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5" name="Google Shape;645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2edfbbc560_0_1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6" name="Google Shape;416;g12edfbbc560_0_1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2edfbbc560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9" name="Google Shape;439;g12edfbbc560_0_2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2ceea719be_1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12ceea719be_1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g12ceea719be_1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80" name="Google Shape;480;p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91" name="Google Shape;49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00" name="Google Shape;500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2ceea719be_1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12ceea719be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g12ceea719be_1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9" name="Google Shape;529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30" name="Google Shape;530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-A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21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descentralizadas" showMasterSp="0">
  <p:cSld name="Portada descentralizada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/>
          <p:nvPr>
            <p:ph type="ctrTitle"/>
          </p:nvPr>
        </p:nvSpPr>
        <p:spPr>
          <a:xfrm>
            <a:off x="682171" y="3594099"/>
            <a:ext cx="9144000" cy="649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b="1"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" type="subTitle"/>
          </p:nvPr>
        </p:nvSpPr>
        <p:spPr>
          <a:xfrm>
            <a:off x="682171" y="4320718"/>
            <a:ext cx="9144000" cy="449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9" name="Google Shape;1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171" y="821155"/>
            <a:ext cx="2572467" cy="79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37362" y="969413"/>
            <a:ext cx="2572467" cy="35754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8"/>
          <p:cNvSpPr/>
          <p:nvPr>
            <p:ph idx="2" type="pic"/>
          </p:nvPr>
        </p:nvSpPr>
        <p:spPr>
          <a:xfrm>
            <a:off x="682625" y="5457825"/>
            <a:ext cx="4281488" cy="914400"/>
          </a:xfrm>
          <a:prstGeom prst="rect">
            <a:avLst/>
          </a:prstGeom>
          <a:noFill/>
          <a:ln>
            <a:noFill/>
          </a:ln>
        </p:spPr>
      </p:sp>
      <p:pic>
        <p:nvPicPr>
          <p:cNvPr id="22" name="Google Shape;2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2171" y="821155"/>
            <a:ext cx="2572467" cy="79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37362" y="969413"/>
            <a:ext cx="2572467" cy="357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con fondo gris (alternativo)" showMasterSp="0">
  <p:cSld name="Diapositiva con fondo gris (alternativo)">
    <p:bg>
      <p:bgPr>
        <a:solidFill>
          <a:schemeClr val="lt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/>
          <p:nvPr/>
        </p:nvSpPr>
        <p:spPr>
          <a:xfrm>
            <a:off x="0" y="0"/>
            <a:ext cx="555791" cy="6858000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4" y="4500594"/>
            <a:ext cx="555242" cy="235624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31"/>
          <p:cNvSpPr/>
          <p:nvPr/>
        </p:nvSpPr>
        <p:spPr>
          <a:xfrm>
            <a:off x="0" y="0"/>
            <a:ext cx="555791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4" y="4500594"/>
            <a:ext cx="555242" cy="2356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subtítulo + contenido">
  <p:cSld name="Título y subtítulo + contenido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2"/>
          <p:cNvSpPr txBox="1"/>
          <p:nvPr>
            <p:ph idx="1" type="body"/>
          </p:nvPr>
        </p:nvSpPr>
        <p:spPr>
          <a:xfrm>
            <a:off x="838200" y="1690689"/>
            <a:ext cx="10515600" cy="457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2" type="body"/>
          </p:nvPr>
        </p:nvSpPr>
        <p:spPr>
          <a:xfrm>
            <a:off x="838200" y="2322740"/>
            <a:ext cx="10515600" cy="4338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148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80"/>
              <a:buChar char="▪"/>
              <a:defRPr/>
            </a:lvl1pPr>
            <a:lvl2pPr indent="-3810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▪"/>
              <a:defRPr/>
            </a:lvl2pPr>
            <a:lvl3pPr indent="-36576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2160"/>
              <a:buChar char="▪"/>
              <a:defRPr/>
            </a:lvl3pPr>
            <a:lvl4pPr indent="-350519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1920"/>
              <a:buChar char="▪"/>
              <a:defRPr/>
            </a:lvl4pPr>
            <a:lvl5pPr indent="-35052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192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Dos objeto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3"/>
          <p:cNvSpPr txBox="1"/>
          <p:nvPr>
            <p:ph idx="1" type="body"/>
          </p:nvPr>
        </p:nvSpPr>
        <p:spPr>
          <a:xfrm>
            <a:off x="838200" y="1886856"/>
            <a:ext cx="5181600" cy="4604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576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1pPr>
            <a:lvl2pPr indent="-36576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3pPr>
            <a:lvl4pPr indent="-36576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4pPr>
            <a:lvl5pPr indent="-36576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idx="2" type="body"/>
          </p:nvPr>
        </p:nvSpPr>
        <p:spPr>
          <a:xfrm>
            <a:off x="6427788" y="2532969"/>
            <a:ext cx="4835525" cy="1777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576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1pPr>
            <a:lvl2pPr indent="-36576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/>
            </a:lvl4pPr>
            <a:lvl5pPr indent="-36576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idx="3" type="body"/>
          </p:nvPr>
        </p:nvSpPr>
        <p:spPr>
          <a:xfrm>
            <a:off x="6427788" y="4506913"/>
            <a:ext cx="4835525" cy="1984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576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1pPr>
            <a:lvl2pPr indent="-36576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3pPr>
            <a:lvl4pPr indent="-36576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4pPr>
            <a:lvl5pPr indent="-36576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4" type="body"/>
          </p:nvPr>
        </p:nvSpPr>
        <p:spPr>
          <a:xfrm>
            <a:off x="6427788" y="1923368"/>
            <a:ext cx="4835525" cy="349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b="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4"/>
          <p:cNvSpPr txBox="1"/>
          <p:nvPr>
            <p:ph idx="1" type="body"/>
          </p:nvPr>
        </p:nvSpPr>
        <p:spPr>
          <a:xfrm>
            <a:off x="839788" y="1886857"/>
            <a:ext cx="5157787" cy="4499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3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148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Char char="▪"/>
              <a:defRPr/>
            </a:lvl1pPr>
            <a:lvl2pPr indent="-3810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▪"/>
              <a:defRPr/>
            </a:lvl2pPr>
            <a:lvl3pPr indent="-36576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160"/>
              <a:buChar char="▪"/>
              <a:defRPr/>
            </a:lvl3pPr>
            <a:lvl4pPr indent="-350519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920"/>
              <a:buChar char="▪"/>
              <a:defRPr/>
            </a:lvl4pPr>
            <a:lvl5pPr indent="-35052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92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idx="3" type="body"/>
          </p:nvPr>
        </p:nvSpPr>
        <p:spPr>
          <a:xfrm>
            <a:off x="6172200" y="1886857"/>
            <a:ext cx="5183188" cy="4499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2" name="Google Shape;82;p3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148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80"/>
              <a:buChar char="▪"/>
              <a:defRPr/>
            </a:lvl1pPr>
            <a:lvl2pPr indent="-3810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▪"/>
              <a:defRPr/>
            </a:lvl2pPr>
            <a:lvl3pPr indent="-36576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Pts val="2160"/>
              <a:buChar char="▪"/>
              <a:defRPr/>
            </a:lvl3pPr>
            <a:lvl4pPr indent="-350519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Pts val="1920"/>
              <a:buChar char="▪"/>
              <a:defRPr/>
            </a:lvl4pPr>
            <a:lvl5pPr indent="-35052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Pts val="192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áficos">
  <p:cSld name="Gráfico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5"/>
          <p:cNvSpPr/>
          <p:nvPr>
            <p:ph idx="2" type="chart"/>
          </p:nvPr>
        </p:nvSpPr>
        <p:spPr>
          <a:xfrm>
            <a:off x="1364342" y="2804885"/>
            <a:ext cx="3686630" cy="36866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AAAAA"/>
              </a:buClr>
              <a:buSzPts val="288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24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192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192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5"/>
          <p:cNvSpPr/>
          <p:nvPr>
            <p:ph idx="3" type="chart"/>
          </p:nvPr>
        </p:nvSpPr>
        <p:spPr>
          <a:xfrm>
            <a:off x="6952342" y="2804885"/>
            <a:ext cx="3686630" cy="36866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AAAAA"/>
              </a:buClr>
              <a:buSzPts val="288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24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192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192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5"/>
          <p:cNvSpPr txBox="1"/>
          <p:nvPr>
            <p:ph idx="1" type="body"/>
          </p:nvPr>
        </p:nvSpPr>
        <p:spPr>
          <a:xfrm>
            <a:off x="1363663" y="2162175"/>
            <a:ext cx="3686631" cy="349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b="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35"/>
          <p:cNvSpPr txBox="1"/>
          <p:nvPr>
            <p:ph idx="4" type="body"/>
          </p:nvPr>
        </p:nvSpPr>
        <p:spPr>
          <a:xfrm>
            <a:off x="6922635" y="2162175"/>
            <a:ext cx="3686631" cy="349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b="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os">
  <p:cSld name="Icono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6"/>
          <p:cNvSpPr/>
          <p:nvPr>
            <p:ph idx="2" type="pic"/>
          </p:nvPr>
        </p:nvSpPr>
        <p:spPr>
          <a:xfrm>
            <a:off x="838200" y="2209120"/>
            <a:ext cx="853396" cy="853396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36"/>
          <p:cNvSpPr txBox="1"/>
          <p:nvPr>
            <p:ph idx="1" type="body"/>
          </p:nvPr>
        </p:nvSpPr>
        <p:spPr>
          <a:xfrm>
            <a:off x="1930855" y="2046289"/>
            <a:ext cx="6472238" cy="377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36"/>
          <p:cNvSpPr txBox="1"/>
          <p:nvPr>
            <p:ph idx="3" type="body"/>
          </p:nvPr>
        </p:nvSpPr>
        <p:spPr>
          <a:xfrm>
            <a:off x="1930855" y="2452915"/>
            <a:ext cx="6472238" cy="772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36"/>
          <p:cNvSpPr txBox="1"/>
          <p:nvPr>
            <p:ph idx="4" type="body"/>
          </p:nvPr>
        </p:nvSpPr>
        <p:spPr>
          <a:xfrm>
            <a:off x="1930855" y="3657374"/>
            <a:ext cx="6472238" cy="377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36"/>
          <p:cNvSpPr txBox="1"/>
          <p:nvPr>
            <p:ph idx="5" type="body"/>
          </p:nvPr>
        </p:nvSpPr>
        <p:spPr>
          <a:xfrm>
            <a:off x="1930855" y="4078514"/>
            <a:ext cx="6472238" cy="772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36"/>
          <p:cNvSpPr txBox="1"/>
          <p:nvPr>
            <p:ph idx="6" type="body"/>
          </p:nvPr>
        </p:nvSpPr>
        <p:spPr>
          <a:xfrm>
            <a:off x="1930855" y="5281614"/>
            <a:ext cx="6472238" cy="377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36"/>
          <p:cNvSpPr txBox="1"/>
          <p:nvPr>
            <p:ph idx="7" type="body"/>
          </p:nvPr>
        </p:nvSpPr>
        <p:spPr>
          <a:xfrm>
            <a:off x="1930855" y="5688240"/>
            <a:ext cx="6472238" cy="772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36"/>
          <p:cNvSpPr/>
          <p:nvPr>
            <p:ph idx="8" type="pic"/>
          </p:nvPr>
        </p:nvSpPr>
        <p:spPr>
          <a:xfrm>
            <a:off x="838200" y="3831659"/>
            <a:ext cx="853396" cy="853396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36"/>
          <p:cNvSpPr/>
          <p:nvPr>
            <p:ph idx="9" type="pic"/>
          </p:nvPr>
        </p:nvSpPr>
        <p:spPr>
          <a:xfrm>
            <a:off x="838200" y="5454198"/>
            <a:ext cx="853396" cy="8533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os 2">
  <p:cSld name="Iconos 2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7"/>
          <p:cNvSpPr/>
          <p:nvPr>
            <p:ph idx="2" type="pic"/>
          </p:nvPr>
        </p:nvSpPr>
        <p:spPr>
          <a:xfrm>
            <a:off x="838200" y="1959204"/>
            <a:ext cx="2060575" cy="2060573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37"/>
          <p:cNvSpPr txBox="1"/>
          <p:nvPr>
            <p:ph idx="1" type="body"/>
          </p:nvPr>
        </p:nvSpPr>
        <p:spPr>
          <a:xfrm>
            <a:off x="838200" y="4177168"/>
            <a:ext cx="2060575" cy="377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37"/>
          <p:cNvSpPr txBox="1"/>
          <p:nvPr>
            <p:ph idx="3" type="body"/>
          </p:nvPr>
        </p:nvSpPr>
        <p:spPr>
          <a:xfrm>
            <a:off x="838200" y="4612822"/>
            <a:ext cx="2060575" cy="859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/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37"/>
          <p:cNvSpPr/>
          <p:nvPr>
            <p:ph idx="4" type="pic"/>
          </p:nvPr>
        </p:nvSpPr>
        <p:spPr>
          <a:xfrm>
            <a:off x="3656542" y="1959204"/>
            <a:ext cx="2060575" cy="2060573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37"/>
          <p:cNvSpPr txBox="1"/>
          <p:nvPr>
            <p:ph idx="5" type="body"/>
          </p:nvPr>
        </p:nvSpPr>
        <p:spPr>
          <a:xfrm>
            <a:off x="3656541" y="4177168"/>
            <a:ext cx="2060575" cy="377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37"/>
          <p:cNvSpPr txBox="1"/>
          <p:nvPr>
            <p:ph idx="6" type="body"/>
          </p:nvPr>
        </p:nvSpPr>
        <p:spPr>
          <a:xfrm>
            <a:off x="3656541" y="4612822"/>
            <a:ext cx="2060575" cy="859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/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37"/>
          <p:cNvSpPr/>
          <p:nvPr>
            <p:ph idx="7" type="pic"/>
          </p:nvPr>
        </p:nvSpPr>
        <p:spPr>
          <a:xfrm>
            <a:off x="6474884" y="1959204"/>
            <a:ext cx="2060575" cy="2060573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37"/>
          <p:cNvSpPr txBox="1"/>
          <p:nvPr>
            <p:ph idx="8" type="body"/>
          </p:nvPr>
        </p:nvSpPr>
        <p:spPr>
          <a:xfrm>
            <a:off x="6474882" y="4177168"/>
            <a:ext cx="2060575" cy="377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37"/>
          <p:cNvSpPr txBox="1"/>
          <p:nvPr>
            <p:ph idx="9" type="body"/>
          </p:nvPr>
        </p:nvSpPr>
        <p:spPr>
          <a:xfrm>
            <a:off x="6474882" y="4612822"/>
            <a:ext cx="2060575" cy="859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/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37"/>
          <p:cNvSpPr/>
          <p:nvPr>
            <p:ph idx="13" type="pic"/>
          </p:nvPr>
        </p:nvSpPr>
        <p:spPr>
          <a:xfrm>
            <a:off x="9293225" y="1959204"/>
            <a:ext cx="2060575" cy="2060573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37"/>
          <p:cNvSpPr txBox="1"/>
          <p:nvPr>
            <p:ph idx="14" type="body"/>
          </p:nvPr>
        </p:nvSpPr>
        <p:spPr>
          <a:xfrm>
            <a:off x="9293225" y="4177168"/>
            <a:ext cx="2060575" cy="377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37"/>
          <p:cNvSpPr txBox="1"/>
          <p:nvPr>
            <p:ph idx="15" type="body"/>
          </p:nvPr>
        </p:nvSpPr>
        <p:spPr>
          <a:xfrm>
            <a:off x="9293225" y="4612822"/>
            <a:ext cx="2060575" cy="859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/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37"/>
          <p:cNvSpPr txBox="1"/>
          <p:nvPr>
            <p:ph idx="16" type="body"/>
          </p:nvPr>
        </p:nvSpPr>
        <p:spPr>
          <a:xfrm>
            <a:off x="838200" y="5703436"/>
            <a:ext cx="10628086" cy="9144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8"/>
          <p:cNvSpPr txBox="1"/>
          <p:nvPr>
            <p:ph type="title"/>
          </p:nvPr>
        </p:nvSpPr>
        <p:spPr>
          <a:xfrm>
            <a:off x="839788" y="457200"/>
            <a:ext cx="4791754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8"/>
          <p:cNvSpPr txBox="1"/>
          <p:nvPr>
            <p:ph idx="1" type="body"/>
          </p:nvPr>
        </p:nvSpPr>
        <p:spPr>
          <a:xfrm>
            <a:off x="6284686" y="457200"/>
            <a:ext cx="5500913" cy="59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  <a:defRPr sz="3200"/>
            </a:lvl1pPr>
            <a:lvl2pPr indent="-228600" lvl="1" marL="9144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3360"/>
              <a:buNone/>
              <a:defRPr sz="2800"/>
            </a:lvl2pPr>
            <a:lvl3pPr indent="-228600" lvl="2" marL="1371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880"/>
              <a:buNone/>
              <a:defRPr sz="2400"/>
            </a:lvl3pPr>
            <a:lvl4pPr indent="-228600" lvl="3" marL="18288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sz="2000"/>
            </a:lvl4pPr>
            <a:lvl5pPr indent="-228600" lvl="4" marL="22860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8" name="Google Shape;118;p38"/>
          <p:cNvSpPr txBox="1"/>
          <p:nvPr>
            <p:ph idx="2" type="body"/>
          </p:nvPr>
        </p:nvSpPr>
        <p:spPr>
          <a:xfrm>
            <a:off x="839787" y="2057400"/>
            <a:ext cx="4791755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8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2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2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tipográfico predominante">
  <p:cSld name="Diseño tipográfico predominant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9"/>
          <p:cNvSpPr txBox="1"/>
          <p:nvPr>
            <p:ph type="title"/>
          </p:nvPr>
        </p:nvSpPr>
        <p:spPr>
          <a:xfrm>
            <a:off x="2222422" y="2574248"/>
            <a:ext cx="8581570" cy="24839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erdan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9"/>
          <p:cNvSpPr txBox="1"/>
          <p:nvPr>
            <p:ph idx="1" type="body"/>
          </p:nvPr>
        </p:nvSpPr>
        <p:spPr>
          <a:xfrm>
            <a:off x="2222422" y="5235352"/>
            <a:ext cx="8581570" cy="83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400">
                <a:solidFill>
                  <a:srgbClr val="95979A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sz="2000">
                <a:solidFill>
                  <a:srgbClr val="95979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None/>
              <a:defRPr sz="1800">
                <a:solidFill>
                  <a:srgbClr val="95979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 sz="1600">
                <a:solidFill>
                  <a:srgbClr val="95979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 sz="1600">
                <a:solidFill>
                  <a:srgbClr val="95979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95979A"/>
              </a:buClr>
              <a:buSzPts val="1600"/>
              <a:buNone/>
              <a:defRPr sz="1600">
                <a:solidFill>
                  <a:srgbClr val="95979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979A"/>
              </a:buClr>
              <a:buSzPts val="1600"/>
              <a:buNone/>
              <a:defRPr sz="1600">
                <a:solidFill>
                  <a:srgbClr val="95979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979A"/>
              </a:buClr>
              <a:buSzPts val="1600"/>
              <a:buNone/>
              <a:defRPr sz="1600">
                <a:solidFill>
                  <a:srgbClr val="95979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979A"/>
              </a:buClr>
              <a:buSzPts val="1600"/>
              <a:buNone/>
              <a:defRPr sz="1600">
                <a:solidFill>
                  <a:srgbClr val="95979A"/>
                </a:solidFill>
              </a:defRPr>
            </a:lvl9pPr>
          </a:lstStyle>
          <a:p/>
        </p:txBody>
      </p:sp>
      <p:sp>
        <p:nvSpPr>
          <p:cNvPr id="122" name="Google Shape;122;p39"/>
          <p:cNvSpPr/>
          <p:nvPr>
            <p:ph idx="2" type="pic"/>
          </p:nvPr>
        </p:nvSpPr>
        <p:spPr>
          <a:xfrm>
            <a:off x="5319412" y="1016230"/>
            <a:ext cx="1553175" cy="13808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conos 2">
  <p:cSld name="1_Iconos 2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0"/>
          <p:cNvSpPr/>
          <p:nvPr>
            <p:ph idx="2" type="pic"/>
          </p:nvPr>
        </p:nvSpPr>
        <p:spPr>
          <a:xfrm>
            <a:off x="838200" y="1959204"/>
            <a:ext cx="2060575" cy="2060573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40"/>
          <p:cNvSpPr txBox="1"/>
          <p:nvPr>
            <p:ph idx="1" type="body"/>
          </p:nvPr>
        </p:nvSpPr>
        <p:spPr>
          <a:xfrm>
            <a:off x="838200" y="4177168"/>
            <a:ext cx="2060575" cy="377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40"/>
          <p:cNvSpPr txBox="1"/>
          <p:nvPr>
            <p:ph idx="3" type="body"/>
          </p:nvPr>
        </p:nvSpPr>
        <p:spPr>
          <a:xfrm>
            <a:off x="838200" y="4612822"/>
            <a:ext cx="2060575" cy="772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/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40"/>
          <p:cNvSpPr/>
          <p:nvPr>
            <p:ph idx="4" type="pic"/>
          </p:nvPr>
        </p:nvSpPr>
        <p:spPr>
          <a:xfrm>
            <a:off x="3656542" y="1959204"/>
            <a:ext cx="2060575" cy="2060573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40"/>
          <p:cNvSpPr txBox="1"/>
          <p:nvPr>
            <p:ph idx="5" type="body"/>
          </p:nvPr>
        </p:nvSpPr>
        <p:spPr>
          <a:xfrm>
            <a:off x="3656541" y="4177168"/>
            <a:ext cx="2060575" cy="377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40"/>
          <p:cNvSpPr txBox="1"/>
          <p:nvPr>
            <p:ph idx="6" type="body"/>
          </p:nvPr>
        </p:nvSpPr>
        <p:spPr>
          <a:xfrm>
            <a:off x="3656541" y="4612822"/>
            <a:ext cx="2060575" cy="772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/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40"/>
          <p:cNvSpPr/>
          <p:nvPr>
            <p:ph idx="7" type="pic"/>
          </p:nvPr>
        </p:nvSpPr>
        <p:spPr>
          <a:xfrm>
            <a:off x="6474884" y="1959204"/>
            <a:ext cx="2060575" cy="2060573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40"/>
          <p:cNvSpPr txBox="1"/>
          <p:nvPr>
            <p:ph idx="8" type="body"/>
          </p:nvPr>
        </p:nvSpPr>
        <p:spPr>
          <a:xfrm>
            <a:off x="6474882" y="4177168"/>
            <a:ext cx="2060575" cy="377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40"/>
          <p:cNvSpPr txBox="1"/>
          <p:nvPr>
            <p:ph idx="9" type="body"/>
          </p:nvPr>
        </p:nvSpPr>
        <p:spPr>
          <a:xfrm>
            <a:off x="6474882" y="4612822"/>
            <a:ext cx="2060575" cy="772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/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40"/>
          <p:cNvSpPr/>
          <p:nvPr>
            <p:ph idx="13" type="pic"/>
          </p:nvPr>
        </p:nvSpPr>
        <p:spPr>
          <a:xfrm>
            <a:off x="9293225" y="1959204"/>
            <a:ext cx="2060575" cy="2060573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40"/>
          <p:cNvSpPr txBox="1"/>
          <p:nvPr>
            <p:ph idx="14" type="body"/>
          </p:nvPr>
        </p:nvSpPr>
        <p:spPr>
          <a:xfrm>
            <a:off x="9293225" y="4177168"/>
            <a:ext cx="2060575" cy="377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40"/>
          <p:cNvSpPr txBox="1"/>
          <p:nvPr>
            <p:ph idx="15" type="body"/>
          </p:nvPr>
        </p:nvSpPr>
        <p:spPr>
          <a:xfrm>
            <a:off x="9293225" y="4612822"/>
            <a:ext cx="2060575" cy="772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/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40"/>
          <p:cNvSpPr/>
          <p:nvPr/>
        </p:nvSpPr>
        <p:spPr>
          <a:xfrm>
            <a:off x="838200" y="5629729"/>
            <a:ext cx="10515600" cy="10033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3A3C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A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Destacado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laca cierre 1" showMasterSp="0">
  <p:cSld name="1_Placa cierr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0268" y="2750456"/>
            <a:ext cx="8311464" cy="1357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laca cierre 2" showMasterSp="0">
  <p:cSld name="1_Placa cierre 2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42"/>
          <p:cNvGrpSpPr/>
          <p:nvPr/>
        </p:nvGrpSpPr>
        <p:grpSpPr>
          <a:xfrm>
            <a:off x="2083987" y="2978539"/>
            <a:ext cx="8024026" cy="1012890"/>
            <a:chOff x="2670630" y="3018697"/>
            <a:chExt cx="7387770" cy="932574"/>
          </a:xfrm>
        </p:grpSpPr>
        <p:pic>
          <p:nvPicPr>
            <p:cNvPr id="142" name="Google Shape;142;p4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024914" y="3018697"/>
              <a:ext cx="3033486" cy="932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70630" y="3294912"/>
              <a:ext cx="3570514" cy="4962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ca descentralizada" showMasterSp="0">
  <p:cSld name="Placa descentralizada">
    <p:bg>
      <p:bgPr>
        <a:solidFill>
          <a:schemeClr val="dk2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3"/>
          <p:cNvSpPr/>
          <p:nvPr>
            <p:ph idx="2" type="pic"/>
          </p:nvPr>
        </p:nvSpPr>
        <p:spPr>
          <a:xfrm>
            <a:off x="2616200" y="2749316"/>
            <a:ext cx="3200400" cy="1359367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43"/>
          <p:cNvSpPr/>
          <p:nvPr>
            <p:ph idx="3" type="pic"/>
          </p:nvPr>
        </p:nvSpPr>
        <p:spPr>
          <a:xfrm>
            <a:off x="6375400" y="2749316"/>
            <a:ext cx="3200400" cy="135936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ca cierre solo ministerio" showMasterSp="0">
  <p:cSld name="Placa cierre solo ministerio">
    <p:bg>
      <p:bgPr>
        <a:solidFill>
          <a:schemeClr val="dk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10803" y="2603499"/>
            <a:ext cx="5370394" cy="1651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type="title"/>
          </p:nvPr>
        </p:nvSpPr>
        <p:spPr>
          <a:xfrm>
            <a:off x="839788" y="457200"/>
            <a:ext cx="471918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3"/>
          <p:cNvSpPr/>
          <p:nvPr>
            <p:ph idx="2" type="pic"/>
          </p:nvPr>
        </p:nvSpPr>
        <p:spPr>
          <a:xfrm>
            <a:off x="7170056" y="0"/>
            <a:ext cx="5021943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839788" y="2057400"/>
            <a:ext cx="471918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átula/separador Neutro" showMasterSp="0">
  <p:cSld name="Carátula/separador Neutro">
    <p:bg>
      <p:bgPr>
        <a:solidFill>
          <a:srgbClr val="AAAAAA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5"/>
          <p:cNvSpPr/>
          <p:nvPr/>
        </p:nvSpPr>
        <p:spPr>
          <a:xfrm>
            <a:off x="0" y="0"/>
            <a:ext cx="555791" cy="6858000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4" y="4500594"/>
            <a:ext cx="555242" cy="235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5"/>
          <p:cNvSpPr txBox="1"/>
          <p:nvPr>
            <p:ph type="title"/>
          </p:nvPr>
        </p:nvSpPr>
        <p:spPr>
          <a:xfrm>
            <a:off x="2002971" y="3173783"/>
            <a:ext cx="818605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45"/>
          <p:cNvSpPr/>
          <p:nvPr>
            <p:ph idx="2" type="pic"/>
          </p:nvPr>
        </p:nvSpPr>
        <p:spPr>
          <a:xfrm>
            <a:off x="5195887" y="1581376"/>
            <a:ext cx="1800225" cy="1219881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45"/>
          <p:cNvSpPr/>
          <p:nvPr/>
        </p:nvSpPr>
        <p:spPr>
          <a:xfrm>
            <a:off x="0" y="0"/>
            <a:ext cx="555791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4" y="4500594"/>
            <a:ext cx="555242" cy="2356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átula/separador Color 1">
  <p:cSld name="Carátula/separador Color 1">
    <p:bg>
      <p:bgPr>
        <a:solidFill>
          <a:schemeClr val="dk2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6"/>
          <p:cNvSpPr txBox="1"/>
          <p:nvPr>
            <p:ph type="title"/>
          </p:nvPr>
        </p:nvSpPr>
        <p:spPr>
          <a:xfrm>
            <a:off x="2002971" y="2766218"/>
            <a:ext cx="818605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átula/separador Color 7">
  <p:cSld name="Carátula/separador Color 7">
    <p:bg>
      <p:bgPr>
        <a:solidFill>
          <a:schemeClr val="accent4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7"/>
          <p:cNvSpPr txBox="1"/>
          <p:nvPr>
            <p:ph type="title"/>
          </p:nvPr>
        </p:nvSpPr>
        <p:spPr>
          <a:xfrm>
            <a:off x="2002971" y="2766218"/>
            <a:ext cx="818605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átula/separador Color 2">
  <p:cSld name="Carátula/separador Color 2">
    <p:bg>
      <p:bgPr>
        <a:solidFill>
          <a:schemeClr val="accen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8"/>
          <p:cNvSpPr txBox="1"/>
          <p:nvPr>
            <p:ph type="title"/>
          </p:nvPr>
        </p:nvSpPr>
        <p:spPr>
          <a:xfrm>
            <a:off x="2002971" y="2766218"/>
            <a:ext cx="818605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átula/separador Color 3">
  <p:cSld name="Carátula/separador Color 3">
    <p:bg>
      <p:bgPr>
        <a:solidFill>
          <a:schemeClr val="accent5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9"/>
          <p:cNvSpPr txBox="1"/>
          <p:nvPr>
            <p:ph type="title"/>
          </p:nvPr>
        </p:nvSpPr>
        <p:spPr>
          <a:xfrm>
            <a:off x="2002971" y="2766218"/>
            <a:ext cx="818605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subtítulo + contenido">
  <p:cSld name="1_Título y subtítulo + contenido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" type="body"/>
          </p:nvPr>
        </p:nvSpPr>
        <p:spPr>
          <a:xfrm>
            <a:off x="838200" y="1690689"/>
            <a:ext cx="10515600" cy="457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2" type="body"/>
          </p:nvPr>
        </p:nvSpPr>
        <p:spPr>
          <a:xfrm>
            <a:off x="838200" y="2322740"/>
            <a:ext cx="10515600" cy="4338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148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80"/>
              <a:buChar char="▪"/>
              <a:defRPr/>
            </a:lvl1pPr>
            <a:lvl2pPr indent="-3810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▪"/>
              <a:defRPr/>
            </a:lvl2pPr>
            <a:lvl3pPr indent="-36576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2160"/>
              <a:buChar char="▪"/>
              <a:defRPr/>
            </a:lvl3pPr>
            <a:lvl4pPr indent="-350519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1920"/>
              <a:buChar char="▪"/>
              <a:defRPr/>
            </a:lvl4pPr>
            <a:lvl5pPr indent="-35052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192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átula/separador Color 4">
  <p:cSld name="Carátula/separador Color 4">
    <p:bg>
      <p:bgPr>
        <a:solidFill>
          <a:schemeClr val="accent6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0"/>
          <p:cNvSpPr txBox="1"/>
          <p:nvPr>
            <p:ph type="title"/>
          </p:nvPr>
        </p:nvSpPr>
        <p:spPr>
          <a:xfrm>
            <a:off x="2002971" y="2766218"/>
            <a:ext cx="818605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átula/separador Color 5">
  <p:cSld name="Carátula/separador Color 5">
    <p:bg>
      <p:bgPr>
        <a:solidFill>
          <a:schemeClr val="accent2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1"/>
          <p:cNvSpPr txBox="1"/>
          <p:nvPr>
            <p:ph type="title"/>
          </p:nvPr>
        </p:nvSpPr>
        <p:spPr>
          <a:xfrm>
            <a:off x="2002971" y="2766218"/>
            <a:ext cx="818605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átula/separador Color 6">
  <p:cSld name="Carátula/separador Color 6">
    <p:bg>
      <p:bgPr>
        <a:solidFill>
          <a:schemeClr val="accent3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2"/>
          <p:cNvSpPr txBox="1"/>
          <p:nvPr>
            <p:ph type="title"/>
          </p:nvPr>
        </p:nvSpPr>
        <p:spPr>
          <a:xfrm>
            <a:off x="2002971" y="2766218"/>
            <a:ext cx="818605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subtítulo + contenido">
  <p:cSld name="Título y subtítulo + contenido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53"/>
          <p:cNvSpPr txBox="1"/>
          <p:nvPr>
            <p:ph idx="1" type="body"/>
          </p:nvPr>
        </p:nvSpPr>
        <p:spPr>
          <a:xfrm>
            <a:off x="838200" y="1690689"/>
            <a:ext cx="10515600" cy="457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53"/>
          <p:cNvSpPr txBox="1"/>
          <p:nvPr>
            <p:ph idx="2" type="body"/>
          </p:nvPr>
        </p:nvSpPr>
        <p:spPr>
          <a:xfrm>
            <a:off x="838200" y="2322740"/>
            <a:ext cx="10515600" cy="4338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/>
            </a:lvl1pPr>
            <a:lvl2pPr indent="-355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Dos objeto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54"/>
          <p:cNvSpPr txBox="1"/>
          <p:nvPr>
            <p:ph idx="1" type="body"/>
          </p:nvPr>
        </p:nvSpPr>
        <p:spPr>
          <a:xfrm>
            <a:off x="838200" y="1886856"/>
            <a:ext cx="5181600" cy="4604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54"/>
          <p:cNvSpPr txBox="1"/>
          <p:nvPr>
            <p:ph idx="2" type="body"/>
          </p:nvPr>
        </p:nvSpPr>
        <p:spPr>
          <a:xfrm>
            <a:off x="6427788" y="2532969"/>
            <a:ext cx="4835525" cy="1777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/>
            </a:lvl4pPr>
            <a:lvl5pPr indent="-3429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54"/>
          <p:cNvSpPr txBox="1"/>
          <p:nvPr>
            <p:ph idx="3" type="body"/>
          </p:nvPr>
        </p:nvSpPr>
        <p:spPr>
          <a:xfrm>
            <a:off x="6427788" y="4506913"/>
            <a:ext cx="4835525" cy="1984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54"/>
          <p:cNvSpPr txBox="1"/>
          <p:nvPr>
            <p:ph idx="4" type="body"/>
          </p:nvPr>
        </p:nvSpPr>
        <p:spPr>
          <a:xfrm>
            <a:off x="6427788" y="1923368"/>
            <a:ext cx="4835525" cy="349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55"/>
          <p:cNvSpPr txBox="1"/>
          <p:nvPr>
            <p:ph idx="1" type="body"/>
          </p:nvPr>
        </p:nvSpPr>
        <p:spPr>
          <a:xfrm>
            <a:off x="839788" y="1886857"/>
            <a:ext cx="5157787" cy="44994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2" name="Google Shape;192;p5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/>
            </a:lvl1pPr>
            <a:lvl2pPr indent="-355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55"/>
          <p:cNvSpPr txBox="1"/>
          <p:nvPr>
            <p:ph idx="3" type="body"/>
          </p:nvPr>
        </p:nvSpPr>
        <p:spPr>
          <a:xfrm>
            <a:off x="6172200" y="1886857"/>
            <a:ext cx="5183188" cy="44994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4" name="Google Shape;194;p5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/>
            </a:lvl1pPr>
            <a:lvl2pPr indent="-355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302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/>
            </a:lvl4pPr>
            <a:lvl5pPr indent="-3302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áficos">
  <p:cSld name="Gráficos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56"/>
          <p:cNvSpPr/>
          <p:nvPr>
            <p:ph idx="2" type="chart"/>
          </p:nvPr>
        </p:nvSpPr>
        <p:spPr>
          <a:xfrm>
            <a:off x="1364342" y="2804885"/>
            <a:ext cx="3686630" cy="36866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AAAAA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56"/>
          <p:cNvSpPr/>
          <p:nvPr>
            <p:ph idx="3" type="chart"/>
          </p:nvPr>
        </p:nvSpPr>
        <p:spPr>
          <a:xfrm>
            <a:off x="6952342" y="2804885"/>
            <a:ext cx="3686630" cy="36866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AAAAA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56"/>
          <p:cNvSpPr txBox="1"/>
          <p:nvPr>
            <p:ph idx="1" type="body"/>
          </p:nvPr>
        </p:nvSpPr>
        <p:spPr>
          <a:xfrm>
            <a:off x="1363663" y="2162175"/>
            <a:ext cx="3686631" cy="349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56"/>
          <p:cNvSpPr txBox="1"/>
          <p:nvPr>
            <p:ph idx="4" type="body"/>
          </p:nvPr>
        </p:nvSpPr>
        <p:spPr>
          <a:xfrm>
            <a:off x="6922635" y="2162175"/>
            <a:ext cx="3686631" cy="349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os 2">
  <p:cSld name="Iconos 2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57"/>
          <p:cNvSpPr/>
          <p:nvPr>
            <p:ph idx="2" type="pic"/>
          </p:nvPr>
        </p:nvSpPr>
        <p:spPr>
          <a:xfrm>
            <a:off x="838200" y="1959204"/>
            <a:ext cx="2060575" cy="2060573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p57"/>
          <p:cNvSpPr txBox="1"/>
          <p:nvPr>
            <p:ph idx="1" type="body"/>
          </p:nvPr>
        </p:nvSpPr>
        <p:spPr>
          <a:xfrm>
            <a:off x="838200" y="4177168"/>
            <a:ext cx="2060575" cy="377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p57"/>
          <p:cNvSpPr txBox="1"/>
          <p:nvPr>
            <p:ph idx="3" type="body"/>
          </p:nvPr>
        </p:nvSpPr>
        <p:spPr>
          <a:xfrm>
            <a:off x="838200" y="4612822"/>
            <a:ext cx="2060575" cy="859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57"/>
          <p:cNvSpPr/>
          <p:nvPr>
            <p:ph idx="4" type="pic"/>
          </p:nvPr>
        </p:nvSpPr>
        <p:spPr>
          <a:xfrm>
            <a:off x="3656542" y="1959204"/>
            <a:ext cx="2060575" cy="2060573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57"/>
          <p:cNvSpPr txBox="1"/>
          <p:nvPr>
            <p:ph idx="5" type="body"/>
          </p:nvPr>
        </p:nvSpPr>
        <p:spPr>
          <a:xfrm>
            <a:off x="3656541" y="4177168"/>
            <a:ext cx="2060575" cy="377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" name="Google Shape;208;p57"/>
          <p:cNvSpPr txBox="1"/>
          <p:nvPr>
            <p:ph idx="6" type="body"/>
          </p:nvPr>
        </p:nvSpPr>
        <p:spPr>
          <a:xfrm>
            <a:off x="3656541" y="4612822"/>
            <a:ext cx="2060575" cy="859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" name="Google Shape;209;p57"/>
          <p:cNvSpPr/>
          <p:nvPr>
            <p:ph idx="7" type="pic"/>
          </p:nvPr>
        </p:nvSpPr>
        <p:spPr>
          <a:xfrm>
            <a:off x="6474884" y="1959204"/>
            <a:ext cx="2060575" cy="2060573"/>
          </a:xfrm>
          <a:prstGeom prst="rect">
            <a:avLst/>
          </a:prstGeom>
          <a:noFill/>
          <a:ln>
            <a:noFill/>
          </a:ln>
        </p:spPr>
      </p:sp>
      <p:sp>
        <p:nvSpPr>
          <p:cNvPr id="210" name="Google Shape;210;p57"/>
          <p:cNvSpPr txBox="1"/>
          <p:nvPr>
            <p:ph idx="8" type="body"/>
          </p:nvPr>
        </p:nvSpPr>
        <p:spPr>
          <a:xfrm>
            <a:off x="6474882" y="4177168"/>
            <a:ext cx="2060575" cy="377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" name="Google Shape;211;p57"/>
          <p:cNvSpPr txBox="1"/>
          <p:nvPr>
            <p:ph idx="9" type="body"/>
          </p:nvPr>
        </p:nvSpPr>
        <p:spPr>
          <a:xfrm>
            <a:off x="6474882" y="4612822"/>
            <a:ext cx="2060575" cy="859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57"/>
          <p:cNvSpPr/>
          <p:nvPr>
            <p:ph idx="13" type="pic"/>
          </p:nvPr>
        </p:nvSpPr>
        <p:spPr>
          <a:xfrm>
            <a:off x="9293225" y="1959204"/>
            <a:ext cx="2060575" cy="2060573"/>
          </a:xfrm>
          <a:prstGeom prst="rect">
            <a:avLst/>
          </a:prstGeom>
          <a:noFill/>
          <a:ln>
            <a:noFill/>
          </a:ln>
        </p:spPr>
      </p:sp>
      <p:sp>
        <p:nvSpPr>
          <p:cNvPr id="213" name="Google Shape;213;p57"/>
          <p:cNvSpPr txBox="1"/>
          <p:nvPr>
            <p:ph idx="14" type="body"/>
          </p:nvPr>
        </p:nvSpPr>
        <p:spPr>
          <a:xfrm>
            <a:off x="9293225" y="4177168"/>
            <a:ext cx="2060575" cy="377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p57"/>
          <p:cNvSpPr txBox="1"/>
          <p:nvPr>
            <p:ph idx="15" type="body"/>
          </p:nvPr>
        </p:nvSpPr>
        <p:spPr>
          <a:xfrm>
            <a:off x="9293225" y="4612822"/>
            <a:ext cx="2060575" cy="859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" name="Google Shape;215;p57"/>
          <p:cNvSpPr txBox="1"/>
          <p:nvPr>
            <p:ph idx="16" type="body"/>
          </p:nvPr>
        </p:nvSpPr>
        <p:spPr>
          <a:xfrm>
            <a:off x="838200" y="5703436"/>
            <a:ext cx="10628086" cy="9144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8"/>
          <p:cNvSpPr txBox="1"/>
          <p:nvPr>
            <p:ph type="title"/>
          </p:nvPr>
        </p:nvSpPr>
        <p:spPr>
          <a:xfrm>
            <a:off x="839788" y="457200"/>
            <a:ext cx="4791754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58"/>
          <p:cNvSpPr txBox="1"/>
          <p:nvPr>
            <p:ph idx="1" type="body"/>
          </p:nvPr>
        </p:nvSpPr>
        <p:spPr>
          <a:xfrm>
            <a:off x="6284686" y="457200"/>
            <a:ext cx="5500913" cy="59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indent="-228600" lvl="1" marL="9144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  <a:defRPr sz="2800"/>
            </a:lvl2pPr>
            <a:lvl3pPr indent="-228600" lvl="2" marL="1371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sz="2400"/>
            </a:lvl3pPr>
            <a:lvl4pPr indent="-228600" lvl="3" marL="18288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4pPr>
            <a:lvl5pPr indent="-228600" lvl="4" marL="22860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9" name="Google Shape;219;p58"/>
          <p:cNvSpPr txBox="1"/>
          <p:nvPr>
            <p:ph idx="2" type="body"/>
          </p:nvPr>
        </p:nvSpPr>
        <p:spPr>
          <a:xfrm>
            <a:off x="839787" y="2057400"/>
            <a:ext cx="4791755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tipográfico predominante">
  <p:cSld name="Diseño tipográfico predominante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9"/>
          <p:cNvSpPr txBox="1"/>
          <p:nvPr>
            <p:ph type="title"/>
          </p:nvPr>
        </p:nvSpPr>
        <p:spPr>
          <a:xfrm>
            <a:off x="2222422" y="2574248"/>
            <a:ext cx="8581570" cy="24839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59"/>
          <p:cNvSpPr txBox="1"/>
          <p:nvPr>
            <p:ph idx="1" type="body"/>
          </p:nvPr>
        </p:nvSpPr>
        <p:spPr>
          <a:xfrm>
            <a:off x="2222422" y="5235352"/>
            <a:ext cx="8581570" cy="83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95979A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5979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5979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5979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5979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95979A"/>
              </a:buClr>
              <a:buSzPts val="1600"/>
              <a:buNone/>
              <a:defRPr sz="1600">
                <a:solidFill>
                  <a:srgbClr val="95979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979A"/>
              </a:buClr>
              <a:buSzPts val="1600"/>
              <a:buNone/>
              <a:defRPr sz="1600">
                <a:solidFill>
                  <a:srgbClr val="95979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979A"/>
              </a:buClr>
              <a:buSzPts val="1600"/>
              <a:buNone/>
              <a:defRPr sz="1600">
                <a:solidFill>
                  <a:srgbClr val="95979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979A"/>
              </a:buClr>
              <a:buSzPts val="1600"/>
              <a:buNone/>
              <a:defRPr sz="1600">
                <a:solidFill>
                  <a:srgbClr val="95979A"/>
                </a:solidFill>
              </a:defRPr>
            </a:lvl9pPr>
          </a:lstStyle>
          <a:p/>
        </p:txBody>
      </p:sp>
      <p:sp>
        <p:nvSpPr>
          <p:cNvPr id="223" name="Google Shape;223;p59"/>
          <p:cNvSpPr/>
          <p:nvPr>
            <p:ph idx="2" type="pic"/>
          </p:nvPr>
        </p:nvSpPr>
        <p:spPr>
          <a:xfrm>
            <a:off x="5319412" y="1016230"/>
            <a:ext cx="1553175" cy="138089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/>
          <p:nvPr>
            <p:ph type="title"/>
          </p:nvPr>
        </p:nvSpPr>
        <p:spPr>
          <a:xfrm>
            <a:off x="839788" y="457200"/>
            <a:ext cx="471918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/>
          <p:nvPr>
            <p:ph idx="2" type="pic"/>
          </p:nvPr>
        </p:nvSpPr>
        <p:spPr>
          <a:xfrm>
            <a:off x="7170056" y="0"/>
            <a:ext cx="5021943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21"/>
          <p:cNvSpPr txBox="1"/>
          <p:nvPr>
            <p:ph idx="1" type="body"/>
          </p:nvPr>
        </p:nvSpPr>
        <p:spPr>
          <a:xfrm>
            <a:off x="839788" y="2057400"/>
            <a:ext cx="471918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8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2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2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conos 2">
  <p:cSld name="1_Iconos 2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60"/>
          <p:cNvSpPr/>
          <p:nvPr>
            <p:ph idx="2" type="pic"/>
          </p:nvPr>
        </p:nvSpPr>
        <p:spPr>
          <a:xfrm>
            <a:off x="838200" y="1959204"/>
            <a:ext cx="2060575" cy="2060573"/>
          </a:xfrm>
          <a:prstGeom prst="rect">
            <a:avLst/>
          </a:prstGeom>
          <a:noFill/>
          <a:ln>
            <a:noFill/>
          </a:ln>
        </p:spPr>
      </p:sp>
      <p:sp>
        <p:nvSpPr>
          <p:cNvPr id="227" name="Google Shape;227;p60"/>
          <p:cNvSpPr txBox="1"/>
          <p:nvPr>
            <p:ph idx="1" type="body"/>
          </p:nvPr>
        </p:nvSpPr>
        <p:spPr>
          <a:xfrm>
            <a:off x="838200" y="4177168"/>
            <a:ext cx="2060575" cy="377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p60"/>
          <p:cNvSpPr txBox="1"/>
          <p:nvPr>
            <p:ph idx="3" type="body"/>
          </p:nvPr>
        </p:nvSpPr>
        <p:spPr>
          <a:xfrm>
            <a:off x="838200" y="4612822"/>
            <a:ext cx="2060575" cy="772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p60"/>
          <p:cNvSpPr/>
          <p:nvPr>
            <p:ph idx="4" type="pic"/>
          </p:nvPr>
        </p:nvSpPr>
        <p:spPr>
          <a:xfrm>
            <a:off x="3656542" y="1959204"/>
            <a:ext cx="2060575" cy="2060573"/>
          </a:xfrm>
          <a:prstGeom prst="rect">
            <a:avLst/>
          </a:prstGeom>
          <a:noFill/>
          <a:ln>
            <a:noFill/>
          </a:ln>
        </p:spPr>
      </p:sp>
      <p:sp>
        <p:nvSpPr>
          <p:cNvPr id="230" name="Google Shape;230;p60"/>
          <p:cNvSpPr txBox="1"/>
          <p:nvPr>
            <p:ph idx="5" type="body"/>
          </p:nvPr>
        </p:nvSpPr>
        <p:spPr>
          <a:xfrm>
            <a:off x="3656541" y="4177168"/>
            <a:ext cx="2060575" cy="377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60"/>
          <p:cNvSpPr txBox="1"/>
          <p:nvPr>
            <p:ph idx="6" type="body"/>
          </p:nvPr>
        </p:nvSpPr>
        <p:spPr>
          <a:xfrm>
            <a:off x="3656541" y="4612822"/>
            <a:ext cx="2060575" cy="772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60"/>
          <p:cNvSpPr/>
          <p:nvPr>
            <p:ph idx="7" type="pic"/>
          </p:nvPr>
        </p:nvSpPr>
        <p:spPr>
          <a:xfrm>
            <a:off x="6474884" y="1959204"/>
            <a:ext cx="2060575" cy="2060573"/>
          </a:xfrm>
          <a:prstGeom prst="rect">
            <a:avLst/>
          </a:prstGeom>
          <a:noFill/>
          <a:ln>
            <a:noFill/>
          </a:ln>
        </p:spPr>
      </p:sp>
      <p:sp>
        <p:nvSpPr>
          <p:cNvPr id="233" name="Google Shape;233;p60"/>
          <p:cNvSpPr txBox="1"/>
          <p:nvPr>
            <p:ph idx="8" type="body"/>
          </p:nvPr>
        </p:nvSpPr>
        <p:spPr>
          <a:xfrm>
            <a:off x="6474882" y="4177168"/>
            <a:ext cx="2060575" cy="377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60"/>
          <p:cNvSpPr txBox="1"/>
          <p:nvPr>
            <p:ph idx="9" type="body"/>
          </p:nvPr>
        </p:nvSpPr>
        <p:spPr>
          <a:xfrm>
            <a:off x="6474882" y="4612822"/>
            <a:ext cx="2060575" cy="772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60"/>
          <p:cNvSpPr/>
          <p:nvPr>
            <p:ph idx="13" type="pic"/>
          </p:nvPr>
        </p:nvSpPr>
        <p:spPr>
          <a:xfrm>
            <a:off x="9293225" y="1959204"/>
            <a:ext cx="2060575" cy="2060573"/>
          </a:xfrm>
          <a:prstGeom prst="rect">
            <a:avLst/>
          </a:prstGeom>
          <a:noFill/>
          <a:ln>
            <a:noFill/>
          </a:ln>
        </p:spPr>
      </p:sp>
      <p:sp>
        <p:nvSpPr>
          <p:cNvPr id="236" name="Google Shape;236;p60"/>
          <p:cNvSpPr txBox="1"/>
          <p:nvPr>
            <p:ph idx="14" type="body"/>
          </p:nvPr>
        </p:nvSpPr>
        <p:spPr>
          <a:xfrm>
            <a:off x="9293225" y="4177168"/>
            <a:ext cx="2060575" cy="377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p60"/>
          <p:cNvSpPr txBox="1"/>
          <p:nvPr>
            <p:ph idx="15" type="body"/>
          </p:nvPr>
        </p:nvSpPr>
        <p:spPr>
          <a:xfrm>
            <a:off x="9293225" y="4612822"/>
            <a:ext cx="2060575" cy="772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" name="Google Shape;238;p60"/>
          <p:cNvSpPr/>
          <p:nvPr/>
        </p:nvSpPr>
        <p:spPr>
          <a:xfrm>
            <a:off x="838200" y="5629729"/>
            <a:ext cx="10515600" cy="10033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3A3C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A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Destacado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os">
  <p:cSld name="Iconos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61"/>
          <p:cNvSpPr/>
          <p:nvPr>
            <p:ph idx="2" type="pic"/>
          </p:nvPr>
        </p:nvSpPr>
        <p:spPr>
          <a:xfrm>
            <a:off x="838200" y="2046288"/>
            <a:ext cx="1208088" cy="1208087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61"/>
          <p:cNvSpPr/>
          <p:nvPr>
            <p:ph idx="3" type="pic"/>
          </p:nvPr>
        </p:nvSpPr>
        <p:spPr>
          <a:xfrm>
            <a:off x="838200" y="3665538"/>
            <a:ext cx="1208088" cy="1208087"/>
          </a:xfrm>
          <a:prstGeom prst="rect">
            <a:avLst/>
          </a:prstGeom>
          <a:noFill/>
          <a:ln>
            <a:noFill/>
          </a:ln>
        </p:spPr>
      </p:sp>
      <p:sp>
        <p:nvSpPr>
          <p:cNvPr id="243" name="Google Shape;243;p61"/>
          <p:cNvSpPr/>
          <p:nvPr>
            <p:ph idx="4" type="pic"/>
          </p:nvPr>
        </p:nvSpPr>
        <p:spPr>
          <a:xfrm>
            <a:off x="838200" y="5284788"/>
            <a:ext cx="1208088" cy="1208087"/>
          </a:xfrm>
          <a:prstGeom prst="rect">
            <a:avLst/>
          </a:prstGeom>
          <a:noFill/>
          <a:ln>
            <a:noFill/>
          </a:ln>
        </p:spPr>
      </p:sp>
      <p:sp>
        <p:nvSpPr>
          <p:cNvPr id="244" name="Google Shape;244;p61"/>
          <p:cNvSpPr txBox="1"/>
          <p:nvPr>
            <p:ph idx="1" type="body"/>
          </p:nvPr>
        </p:nvSpPr>
        <p:spPr>
          <a:xfrm>
            <a:off x="2308225" y="2046289"/>
            <a:ext cx="6472238" cy="377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p61"/>
          <p:cNvSpPr txBox="1"/>
          <p:nvPr>
            <p:ph idx="5" type="body"/>
          </p:nvPr>
        </p:nvSpPr>
        <p:spPr>
          <a:xfrm>
            <a:off x="2308225" y="2481943"/>
            <a:ext cx="6472238" cy="772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" name="Google Shape;246;p61"/>
          <p:cNvSpPr txBox="1"/>
          <p:nvPr>
            <p:ph idx="6" type="body"/>
          </p:nvPr>
        </p:nvSpPr>
        <p:spPr>
          <a:xfrm>
            <a:off x="2308225" y="3657374"/>
            <a:ext cx="6472238" cy="377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61"/>
          <p:cNvSpPr txBox="1"/>
          <p:nvPr>
            <p:ph idx="7" type="body"/>
          </p:nvPr>
        </p:nvSpPr>
        <p:spPr>
          <a:xfrm>
            <a:off x="2308225" y="4093028"/>
            <a:ext cx="6472238" cy="772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8" name="Google Shape;248;p61"/>
          <p:cNvSpPr txBox="1"/>
          <p:nvPr>
            <p:ph idx="8" type="body"/>
          </p:nvPr>
        </p:nvSpPr>
        <p:spPr>
          <a:xfrm>
            <a:off x="2308225" y="5281614"/>
            <a:ext cx="6472238" cy="377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b="1"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61"/>
          <p:cNvSpPr txBox="1"/>
          <p:nvPr>
            <p:ph idx="9" type="body"/>
          </p:nvPr>
        </p:nvSpPr>
        <p:spPr>
          <a:xfrm>
            <a:off x="2308225" y="5717268"/>
            <a:ext cx="6472238" cy="772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pués carátula en blanco">
  <p:cSld name="Después carátula en blanco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ca descentralizada" showMasterSp="0">
  <p:cSld name="Placa descentralizada">
    <p:bg>
      <p:bgPr>
        <a:solidFill>
          <a:schemeClr val="dk2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"/>
          <p:cNvSpPr/>
          <p:nvPr>
            <p:ph idx="2" type="pic"/>
          </p:nvPr>
        </p:nvSpPr>
        <p:spPr>
          <a:xfrm>
            <a:off x="2616200" y="2749316"/>
            <a:ext cx="3200400" cy="1359367"/>
          </a:xfrm>
          <a:prstGeom prst="rect">
            <a:avLst/>
          </a:prstGeom>
          <a:noFill/>
          <a:ln>
            <a:noFill/>
          </a:ln>
        </p:spPr>
      </p:sp>
      <p:sp>
        <p:nvSpPr>
          <p:cNvPr id="260" name="Google Shape;260;p25"/>
          <p:cNvSpPr/>
          <p:nvPr>
            <p:ph idx="3" type="pic"/>
          </p:nvPr>
        </p:nvSpPr>
        <p:spPr>
          <a:xfrm>
            <a:off x="6375400" y="2749316"/>
            <a:ext cx="3200400" cy="135936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2edfbbc560_0_240"/>
          <p:cNvSpPr txBox="1"/>
          <p:nvPr>
            <p:ph type="title"/>
          </p:nvPr>
        </p:nvSpPr>
        <p:spPr>
          <a:xfrm>
            <a:off x="1427225" y="544131"/>
            <a:ext cx="6954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i="0" sz="2000">
                <a:solidFill>
                  <a:srgbClr val="37BBE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g12edfbbc560_0_240"/>
          <p:cNvSpPr txBox="1"/>
          <p:nvPr>
            <p:ph idx="1" type="body"/>
          </p:nvPr>
        </p:nvSpPr>
        <p:spPr>
          <a:xfrm>
            <a:off x="957262" y="2107262"/>
            <a:ext cx="7015500" cy="42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/>
            </a:lvl5pPr>
            <a:lvl6pPr indent="-2286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72" name="Google Shape;272;g12edfbbc560_0_240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3" name="Google Shape;273;g12edfbbc560_0_240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g12edfbbc560_0_240"/>
          <p:cNvSpPr txBox="1"/>
          <p:nvPr>
            <p:ph idx="12" type="sldNum"/>
          </p:nvPr>
        </p:nvSpPr>
        <p:spPr>
          <a:xfrm>
            <a:off x="8778240" y="6377940"/>
            <a:ext cx="2804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‹#›</a:t>
            </a:fld>
            <a:endParaRPr sz="180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subtítulo + contenido">
  <p:cSld name="Título y subtítulo + contenido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2edfbbc560_0_24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  <a:defRPr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g12edfbbc560_0_246"/>
          <p:cNvSpPr txBox="1"/>
          <p:nvPr>
            <p:ph idx="1" type="body"/>
          </p:nvPr>
        </p:nvSpPr>
        <p:spPr>
          <a:xfrm>
            <a:off x="838200" y="1690689"/>
            <a:ext cx="105156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" name="Google Shape;278;g12edfbbc560_0_246"/>
          <p:cNvSpPr txBox="1"/>
          <p:nvPr>
            <p:ph idx="2" type="body"/>
          </p:nvPr>
        </p:nvSpPr>
        <p:spPr>
          <a:xfrm>
            <a:off x="838200" y="2322740"/>
            <a:ext cx="10515600" cy="4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148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80"/>
              <a:buChar char="▪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▪"/>
              <a:defRPr/>
            </a:lvl2pPr>
            <a:lvl3pPr indent="-365760" lvl="2" marL="1371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2160"/>
              <a:buChar char="▪"/>
              <a:defRPr/>
            </a:lvl3pPr>
            <a:lvl4pPr indent="-350519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1920"/>
              <a:buChar char="▪"/>
              <a:defRPr/>
            </a:lvl4pPr>
            <a:lvl5pPr indent="-35052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192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subtítulo + contenido">
  <p:cSld name="1_Título y subtítulo + contenido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2edfbbc560_0_25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  <a:defRPr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g12edfbbc560_0_250"/>
          <p:cNvSpPr txBox="1"/>
          <p:nvPr>
            <p:ph idx="1" type="body"/>
          </p:nvPr>
        </p:nvSpPr>
        <p:spPr>
          <a:xfrm>
            <a:off x="838200" y="1690689"/>
            <a:ext cx="105156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" name="Google Shape;282;g12edfbbc560_0_250"/>
          <p:cNvSpPr txBox="1"/>
          <p:nvPr>
            <p:ph idx="2" type="body"/>
          </p:nvPr>
        </p:nvSpPr>
        <p:spPr>
          <a:xfrm>
            <a:off x="838200" y="2322740"/>
            <a:ext cx="10515600" cy="43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148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80"/>
              <a:buChar char="▪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▪"/>
              <a:defRPr/>
            </a:lvl2pPr>
            <a:lvl3pPr indent="-365760" lvl="2" marL="1371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2160"/>
              <a:buChar char="▪"/>
              <a:defRPr/>
            </a:lvl3pPr>
            <a:lvl4pPr indent="-350519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1920"/>
              <a:buChar char="▪"/>
              <a:defRPr/>
            </a:lvl4pPr>
            <a:lvl5pPr indent="-35052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ts val="192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descentralizadas" showMasterSp="0">
  <p:cSld name="Portada descentralizada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2edfbbc560_0_254"/>
          <p:cNvSpPr txBox="1"/>
          <p:nvPr>
            <p:ph type="ctrTitle"/>
          </p:nvPr>
        </p:nvSpPr>
        <p:spPr>
          <a:xfrm>
            <a:off x="682171" y="3594099"/>
            <a:ext cx="91440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b="1" sz="4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g12edfbbc560_0_254"/>
          <p:cNvSpPr txBox="1"/>
          <p:nvPr>
            <p:ph idx="1" type="subTitle"/>
          </p:nvPr>
        </p:nvSpPr>
        <p:spPr>
          <a:xfrm>
            <a:off x="682171" y="4320718"/>
            <a:ext cx="91440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86" name="Google Shape;286;g12edfbbc560_0_2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171" y="821155"/>
            <a:ext cx="2572467" cy="79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12edfbbc560_0_2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37362" y="969413"/>
            <a:ext cx="2572467" cy="35754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12edfbbc560_0_254"/>
          <p:cNvSpPr/>
          <p:nvPr>
            <p:ph idx="2" type="pic"/>
          </p:nvPr>
        </p:nvSpPr>
        <p:spPr>
          <a:xfrm>
            <a:off x="682625" y="5457825"/>
            <a:ext cx="4281600" cy="914400"/>
          </a:xfrm>
          <a:prstGeom prst="rect">
            <a:avLst/>
          </a:prstGeom>
          <a:noFill/>
          <a:ln>
            <a:noFill/>
          </a:ln>
        </p:spPr>
      </p:sp>
      <p:pic>
        <p:nvPicPr>
          <p:cNvPr id="289" name="Google Shape;289;g12edfbbc560_0_2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171" y="821155"/>
            <a:ext cx="2572467" cy="79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12edfbbc560_0_2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37362" y="969413"/>
            <a:ext cx="2572467" cy="357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2edfbbc560_0_262"/>
          <p:cNvSpPr txBox="1"/>
          <p:nvPr>
            <p:ph type="title"/>
          </p:nvPr>
        </p:nvSpPr>
        <p:spPr>
          <a:xfrm>
            <a:off x="839788" y="457200"/>
            <a:ext cx="471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g12edfbbc560_0_262"/>
          <p:cNvSpPr/>
          <p:nvPr>
            <p:ph idx="2" type="pic"/>
          </p:nvPr>
        </p:nvSpPr>
        <p:spPr>
          <a:xfrm>
            <a:off x="7170056" y="0"/>
            <a:ext cx="502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94" name="Google Shape;294;g12edfbbc560_0_262"/>
          <p:cNvSpPr txBox="1"/>
          <p:nvPr>
            <p:ph idx="1" type="body"/>
          </p:nvPr>
        </p:nvSpPr>
        <p:spPr>
          <a:xfrm>
            <a:off x="839788" y="2057400"/>
            <a:ext cx="471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8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2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2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átula/separador Neutro" showMasterSp="0">
  <p:cSld name="Carátula/separador Neutro">
    <p:bg>
      <p:bgPr>
        <a:solidFill>
          <a:srgbClr val="AAAAA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/>
          <p:nvPr/>
        </p:nvSpPr>
        <p:spPr>
          <a:xfrm>
            <a:off x="0" y="0"/>
            <a:ext cx="555791" cy="6858000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4" y="4500594"/>
            <a:ext cx="555242" cy="235624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6"/>
          <p:cNvSpPr txBox="1"/>
          <p:nvPr>
            <p:ph type="title"/>
          </p:nvPr>
        </p:nvSpPr>
        <p:spPr>
          <a:xfrm>
            <a:off x="2002971" y="3173783"/>
            <a:ext cx="818605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6"/>
          <p:cNvSpPr/>
          <p:nvPr>
            <p:ph idx="2" type="pic"/>
          </p:nvPr>
        </p:nvSpPr>
        <p:spPr>
          <a:xfrm>
            <a:off x="5195887" y="1581376"/>
            <a:ext cx="1800225" cy="1219881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26"/>
          <p:cNvSpPr/>
          <p:nvPr/>
        </p:nvSpPr>
        <p:spPr>
          <a:xfrm>
            <a:off x="0" y="0"/>
            <a:ext cx="555791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4" y="4500594"/>
            <a:ext cx="555242" cy="2356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átula/separador Neutro" showMasterSp="0">
  <p:cSld name="Carátula/separador Neutro">
    <p:bg>
      <p:bgPr>
        <a:solidFill>
          <a:srgbClr val="AAAAAA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2edfbbc560_0_266"/>
          <p:cNvSpPr/>
          <p:nvPr/>
        </p:nvSpPr>
        <p:spPr>
          <a:xfrm>
            <a:off x="0" y="0"/>
            <a:ext cx="555900" cy="6858000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g12edfbbc560_0_2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4" y="4500594"/>
            <a:ext cx="555242" cy="235624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12edfbbc560_0_266"/>
          <p:cNvSpPr txBox="1"/>
          <p:nvPr>
            <p:ph type="title"/>
          </p:nvPr>
        </p:nvSpPr>
        <p:spPr>
          <a:xfrm>
            <a:off x="2002971" y="3173783"/>
            <a:ext cx="8186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g12edfbbc560_0_266"/>
          <p:cNvSpPr/>
          <p:nvPr>
            <p:ph idx="2" type="pic"/>
          </p:nvPr>
        </p:nvSpPr>
        <p:spPr>
          <a:xfrm>
            <a:off x="5195887" y="1581376"/>
            <a:ext cx="1800300" cy="1219800"/>
          </a:xfrm>
          <a:prstGeom prst="rect">
            <a:avLst/>
          </a:prstGeom>
          <a:noFill/>
          <a:ln>
            <a:noFill/>
          </a:ln>
        </p:spPr>
      </p:sp>
      <p:sp>
        <p:nvSpPr>
          <p:cNvPr id="300" name="Google Shape;300;g12edfbbc560_0_266"/>
          <p:cNvSpPr/>
          <p:nvPr/>
        </p:nvSpPr>
        <p:spPr>
          <a:xfrm>
            <a:off x="0" y="0"/>
            <a:ext cx="5559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g12edfbbc560_0_2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4" y="4500594"/>
            <a:ext cx="555242" cy="2356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2edfbbc560_0_27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  <a:defRPr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g12edfbbc560_0_27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576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1pPr>
            <a:lvl2pPr indent="-36576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3pPr>
            <a:lvl4pPr indent="-365760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4pPr>
            <a:lvl5pPr indent="-36576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 showMasterSp="0">
  <p:cSld name="2_Diapositiva de títul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2edfbbc560_0_276"/>
          <p:cNvSpPr txBox="1"/>
          <p:nvPr>
            <p:ph type="ctrTitle"/>
          </p:nvPr>
        </p:nvSpPr>
        <p:spPr>
          <a:xfrm>
            <a:off x="682171" y="3429000"/>
            <a:ext cx="9144000" cy="99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  <a:defRPr sz="28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g12edfbbc560_0_276"/>
          <p:cNvSpPr txBox="1"/>
          <p:nvPr>
            <p:ph idx="1" type="subTitle"/>
          </p:nvPr>
        </p:nvSpPr>
        <p:spPr>
          <a:xfrm>
            <a:off x="682171" y="4516439"/>
            <a:ext cx="91440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8" name="Google Shape;308;g12edfbbc560_0_2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171" y="681896"/>
            <a:ext cx="3033486" cy="93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12edfbbc560_0_2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37362" y="969413"/>
            <a:ext cx="2572467" cy="35754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12edfbbc560_0_276"/>
          <p:cNvSpPr txBox="1"/>
          <p:nvPr>
            <p:ph idx="2" type="body"/>
          </p:nvPr>
        </p:nvSpPr>
        <p:spPr>
          <a:xfrm>
            <a:off x="682625" y="2578100"/>
            <a:ext cx="91440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 b="1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576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3pPr>
            <a:lvl4pPr indent="-365760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4pPr>
            <a:lvl5pPr indent="-36576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1" name="Google Shape;311;g12edfbbc560_0_276"/>
          <p:cNvSpPr txBox="1"/>
          <p:nvPr>
            <p:ph idx="3" type="body"/>
          </p:nvPr>
        </p:nvSpPr>
        <p:spPr>
          <a:xfrm>
            <a:off x="682171" y="5701442"/>
            <a:ext cx="38607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576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3pPr>
            <a:lvl4pPr indent="-365760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4pPr>
            <a:lvl5pPr indent="-36576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secretarías" showMasterSp="0">
  <p:cSld name="Portada secretaría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2edfbbc560_0_283"/>
          <p:cNvSpPr txBox="1"/>
          <p:nvPr>
            <p:ph idx="1" type="subTitle"/>
          </p:nvPr>
        </p:nvSpPr>
        <p:spPr>
          <a:xfrm>
            <a:off x="682171" y="4422318"/>
            <a:ext cx="91440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b="0" sz="2400">
                <a:solidFill>
                  <a:schemeClr val="lt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14" name="Google Shape;314;g12edfbbc560_0_2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171" y="821155"/>
            <a:ext cx="2572467" cy="79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12edfbbc560_0_2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37362" y="969413"/>
            <a:ext cx="2572467" cy="35754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12edfbbc560_0_283"/>
          <p:cNvSpPr txBox="1"/>
          <p:nvPr>
            <p:ph idx="2" type="body"/>
          </p:nvPr>
        </p:nvSpPr>
        <p:spPr>
          <a:xfrm>
            <a:off x="682625" y="5994400"/>
            <a:ext cx="91434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b="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None/>
              <a:defRPr b="1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 b="1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 b="1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g12edfbbc560_0_283"/>
          <p:cNvSpPr txBox="1"/>
          <p:nvPr>
            <p:ph type="ctrTitle"/>
          </p:nvPr>
        </p:nvSpPr>
        <p:spPr>
          <a:xfrm>
            <a:off x="682171" y="3772979"/>
            <a:ext cx="91440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b="1" sz="4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18" name="Google Shape;318;g12edfbbc560_0_2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171" y="821155"/>
            <a:ext cx="2572467" cy="79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12edfbbc560_0_2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37362" y="969413"/>
            <a:ext cx="2572467" cy="357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diseño alternativo" showMasterSp="0">
  <p:cSld name="Portada diseño alternativo">
    <p:bg>
      <p:bgPr>
        <a:solidFill>
          <a:srgbClr val="FFFFFF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2edfbbc560_0_291"/>
          <p:cNvSpPr txBox="1"/>
          <p:nvPr>
            <p:ph idx="1" type="subTitle"/>
          </p:nvPr>
        </p:nvSpPr>
        <p:spPr>
          <a:xfrm>
            <a:off x="682171" y="3429000"/>
            <a:ext cx="91440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b="0" sz="2400">
                <a:solidFill>
                  <a:schemeClr val="lt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22" name="Google Shape;322;g12edfbbc560_0_291"/>
          <p:cNvSpPr txBox="1"/>
          <p:nvPr>
            <p:ph type="ctrTitle"/>
          </p:nvPr>
        </p:nvSpPr>
        <p:spPr>
          <a:xfrm>
            <a:off x="682171" y="2779661"/>
            <a:ext cx="91440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b="1" sz="4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23" name="Google Shape;323;g12edfbbc560_0_2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2171" y="5359400"/>
            <a:ext cx="2932299" cy="901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con fondo gris (alternativo)" showMasterSp="0">
  <p:cSld name="Diapositiva con fondo gris (alternativo)">
    <p:bg>
      <p:bgPr>
        <a:solidFill>
          <a:schemeClr val="lt2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2edfbbc560_0_295"/>
          <p:cNvSpPr/>
          <p:nvPr/>
        </p:nvSpPr>
        <p:spPr>
          <a:xfrm>
            <a:off x="0" y="0"/>
            <a:ext cx="555900" cy="6858000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g12edfbbc560_0_2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4" y="4500594"/>
            <a:ext cx="555242" cy="235624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g12edfbbc560_0_295"/>
          <p:cNvSpPr/>
          <p:nvPr/>
        </p:nvSpPr>
        <p:spPr>
          <a:xfrm>
            <a:off x="0" y="0"/>
            <a:ext cx="5559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g12edfbbc560_0_2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4" y="4500594"/>
            <a:ext cx="555242" cy="2356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Dos objetos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2edfbbc560_0_30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g12edfbbc560_0_300"/>
          <p:cNvSpPr txBox="1"/>
          <p:nvPr>
            <p:ph idx="1" type="body"/>
          </p:nvPr>
        </p:nvSpPr>
        <p:spPr>
          <a:xfrm>
            <a:off x="838200" y="1886856"/>
            <a:ext cx="5181600" cy="46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576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1pPr>
            <a:lvl2pPr indent="-36576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3pPr>
            <a:lvl4pPr indent="-365760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4pPr>
            <a:lvl5pPr indent="-36576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g12edfbbc560_0_300"/>
          <p:cNvSpPr txBox="1"/>
          <p:nvPr>
            <p:ph idx="2" type="body"/>
          </p:nvPr>
        </p:nvSpPr>
        <p:spPr>
          <a:xfrm>
            <a:off x="6427788" y="2532969"/>
            <a:ext cx="4835400" cy="17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576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1pPr>
            <a:lvl2pPr indent="-36576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/>
            </a:lvl4pPr>
            <a:lvl5pPr indent="-36576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3" name="Google Shape;333;g12edfbbc560_0_300"/>
          <p:cNvSpPr txBox="1"/>
          <p:nvPr>
            <p:ph idx="3" type="body"/>
          </p:nvPr>
        </p:nvSpPr>
        <p:spPr>
          <a:xfrm>
            <a:off x="6427788" y="4506913"/>
            <a:ext cx="4835400" cy="19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576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1pPr>
            <a:lvl2pPr indent="-36576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3pPr>
            <a:lvl4pPr indent="-365760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4pPr>
            <a:lvl5pPr indent="-36576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4" name="Google Shape;334;g12edfbbc560_0_300"/>
          <p:cNvSpPr txBox="1"/>
          <p:nvPr>
            <p:ph idx="4" type="body"/>
          </p:nvPr>
        </p:nvSpPr>
        <p:spPr>
          <a:xfrm>
            <a:off x="6427788" y="1923368"/>
            <a:ext cx="4835400" cy="34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b="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2edfbbc560_0_306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g12edfbbc560_0_306"/>
          <p:cNvSpPr txBox="1"/>
          <p:nvPr>
            <p:ph idx="1" type="body"/>
          </p:nvPr>
        </p:nvSpPr>
        <p:spPr>
          <a:xfrm>
            <a:off x="839788" y="1886857"/>
            <a:ext cx="5157900" cy="45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8" name="Google Shape;338;g12edfbbc560_0_306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148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80"/>
              <a:buChar char="▪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▪"/>
              <a:defRPr/>
            </a:lvl2pPr>
            <a:lvl3pPr indent="-365760" lvl="2" marL="1371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160"/>
              <a:buChar char="▪"/>
              <a:defRPr/>
            </a:lvl3pPr>
            <a:lvl4pPr indent="-350519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920"/>
              <a:buChar char="▪"/>
              <a:defRPr/>
            </a:lvl4pPr>
            <a:lvl5pPr indent="-35052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92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g12edfbbc560_0_306"/>
          <p:cNvSpPr txBox="1"/>
          <p:nvPr>
            <p:ph idx="3" type="body"/>
          </p:nvPr>
        </p:nvSpPr>
        <p:spPr>
          <a:xfrm>
            <a:off x="6172200" y="1886857"/>
            <a:ext cx="5183100" cy="45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0" name="Google Shape;340;g12edfbbc560_0_306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148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80"/>
              <a:buChar char="▪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▪"/>
              <a:defRPr/>
            </a:lvl2pPr>
            <a:lvl3pPr indent="-365760" lvl="2" marL="1371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Pts val="2160"/>
              <a:buChar char="▪"/>
              <a:defRPr/>
            </a:lvl3pPr>
            <a:lvl4pPr indent="-350519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Pts val="1920"/>
              <a:buChar char="▪"/>
              <a:defRPr/>
            </a:lvl4pPr>
            <a:lvl5pPr indent="-35052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Pts val="192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áficos">
  <p:cSld name="Gráficos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2edfbbc560_0_312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g12edfbbc560_0_312"/>
          <p:cNvSpPr/>
          <p:nvPr>
            <p:ph idx="2" type="chart"/>
          </p:nvPr>
        </p:nvSpPr>
        <p:spPr>
          <a:xfrm>
            <a:off x="1364342" y="2804885"/>
            <a:ext cx="3686700" cy="36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AAAAA"/>
              </a:buClr>
              <a:buSzPts val="288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24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192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192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4" name="Google Shape;344;g12edfbbc560_0_312"/>
          <p:cNvSpPr/>
          <p:nvPr>
            <p:ph idx="3" type="chart"/>
          </p:nvPr>
        </p:nvSpPr>
        <p:spPr>
          <a:xfrm>
            <a:off x="6952342" y="2804885"/>
            <a:ext cx="3686700" cy="36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AAAAA"/>
              </a:buClr>
              <a:buSzPts val="288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24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192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192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5" name="Google Shape;345;g12edfbbc560_0_312"/>
          <p:cNvSpPr txBox="1"/>
          <p:nvPr>
            <p:ph idx="1" type="body"/>
          </p:nvPr>
        </p:nvSpPr>
        <p:spPr>
          <a:xfrm>
            <a:off x="1363663" y="2162175"/>
            <a:ext cx="3686700" cy="34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b="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g12edfbbc560_0_312"/>
          <p:cNvSpPr txBox="1"/>
          <p:nvPr>
            <p:ph idx="4" type="body"/>
          </p:nvPr>
        </p:nvSpPr>
        <p:spPr>
          <a:xfrm>
            <a:off x="6922635" y="2162175"/>
            <a:ext cx="3686700" cy="34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b="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os">
  <p:cSld name="Iconos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2edfbbc560_0_3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g12edfbbc560_0_318"/>
          <p:cNvSpPr/>
          <p:nvPr>
            <p:ph idx="2" type="pic"/>
          </p:nvPr>
        </p:nvSpPr>
        <p:spPr>
          <a:xfrm>
            <a:off x="838200" y="2209120"/>
            <a:ext cx="853500" cy="853500"/>
          </a:xfrm>
          <a:prstGeom prst="rect">
            <a:avLst/>
          </a:prstGeom>
          <a:noFill/>
          <a:ln>
            <a:noFill/>
          </a:ln>
        </p:spPr>
      </p:sp>
      <p:sp>
        <p:nvSpPr>
          <p:cNvPr id="350" name="Google Shape;350;g12edfbbc560_0_318"/>
          <p:cNvSpPr txBox="1"/>
          <p:nvPr>
            <p:ph idx="1" type="body"/>
          </p:nvPr>
        </p:nvSpPr>
        <p:spPr>
          <a:xfrm>
            <a:off x="1930855" y="2046289"/>
            <a:ext cx="64722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None/>
              <a:defRPr b="1"/>
            </a:lvl1pPr>
            <a:lvl2pPr indent="-228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Font typeface="Arial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1" name="Google Shape;351;g12edfbbc560_0_318"/>
          <p:cNvSpPr txBox="1"/>
          <p:nvPr>
            <p:ph idx="3" type="body"/>
          </p:nvPr>
        </p:nvSpPr>
        <p:spPr>
          <a:xfrm>
            <a:off x="1930855" y="2452915"/>
            <a:ext cx="6472200" cy="7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g12edfbbc560_0_318"/>
          <p:cNvSpPr txBox="1"/>
          <p:nvPr>
            <p:ph idx="4" type="body"/>
          </p:nvPr>
        </p:nvSpPr>
        <p:spPr>
          <a:xfrm>
            <a:off x="1930855" y="3657374"/>
            <a:ext cx="64722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None/>
              <a:defRPr b="1"/>
            </a:lvl1pPr>
            <a:lvl2pPr indent="-228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Font typeface="Arial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g12edfbbc560_0_318"/>
          <p:cNvSpPr txBox="1"/>
          <p:nvPr>
            <p:ph idx="5" type="body"/>
          </p:nvPr>
        </p:nvSpPr>
        <p:spPr>
          <a:xfrm>
            <a:off x="1930855" y="4078514"/>
            <a:ext cx="6472200" cy="7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4" name="Google Shape;354;g12edfbbc560_0_318"/>
          <p:cNvSpPr txBox="1"/>
          <p:nvPr>
            <p:ph idx="6" type="body"/>
          </p:nvPr>
        </p:nvSpPr>
        <p:spPr>
          <a:xfrm>
            <a:off x="1930855" y="5281614"/>
            <a:ext cx="64722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None/>
              <a:defRPr b="1"/>
            </a:lvl1pPr>
            <a:lvl2pPr indent="-228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Font typeface="Arial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5" name="Google Shape;355;g12edfbbc560_0_318"/>
          <p:cNvSpPr txBox="1"/>
          <p:nvPr>
            <p:ph idx="7" type="body"/>
          </p:nvPr>
        </p:nvSpPr>
        <p:spPr>
          <a:xfrm>
            <a:off x="1930855" y="5688240"/>
            <a:ext cx="6472200" cy="7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6" name="Google Shape;356;g12edfbbc560_0_318"/>
          <p:cNvSpPr/>
          <p:nvPr>
            <p:ph idx="8" type="pic"/>
          </p:nvPr>
        </p:nvSpPr>
        <p:spPr>
          <a:xfrm>
            <a:off x="838200" y="3831659"/>
            <a:ext cx="853500" cy="853500"/>
          </a:xfrm>
          <a:prstGeom prst="rect">
            <a:avLst/>
          </a:prstGeom>
          <a:noFill/>
          <a:ln>
            <a:noFill/>
          </a:ln>
        </p:spPr>
      </p:sp>
      <p:sp>
        <p:nvSpPr>
          <p:cNvPr id="357" name="Google Shape;357;g12edfbbc560_0_318"/>
          <p:cNvSpPr/>
          <p:nvPr>
            <p:ph idx="9" type="pic"/>
          </p:nvPr>
        </p:nvSpPr>
        <p:spPr>
          <a:xfrm>
            <a:off x="838200" y="5454198"/>
            <a:ext cx="853500" cy="85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576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1pPr>
            <a:lvl2pPr indent="-36576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3pPr>
            <a:lvl4pPr indent="-36576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4pPr>
            <a:lvl5pPr indent="-36576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os 2">
  <p:cSld name="Iconos 2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2edfbbc560_0_32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g12edfbbc560_0_329"/>
          <p:cNvSpPr/>
          <p:nvPr>
            <p:ph idx="2" type="pic"/>
          </p:nvPr>
        </p:nvSpPr>
        <p:spPr>
          <a:xfrm>
            <a:off x="838200" y="1959204"/>
            <a:ext cx="2060700" cy="2060700"/>
          </a:xfrm>
          <a:prstGeom prst="rect">
            <a:avLst/>
          </a:prstGeom>
          <a:noFill/>
          <a:ln>
            <a:noFill/>
          </a:ln>
        </p:spPr>
      </p:sp>
      <p:sp>
        <p:nvSpPr>
          <p:cNvPr id="361" name="Google Shape;361;g12edfbbc560_0_329"/>
          <p:cNvSpPr txBox="1"/>
          <p:nvPr>
            <p:ph idx="1" type="body"/>
          </p:nvPr>
        </p:nvSpPr>
        <p:spPr>
          <a:xfrm>
            <a:off x="838200" y="4177168"/>
            <a:ext cx="20607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None/>
              <a:defRPr b="1"/>
            </a:lvl1pPr>
            <a:lvl2pPr indent="-228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Font typeface="Arial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2" name="Google Shape;362;g12edfbbc560_0_329"/>
          <p:cNvSpPr txBox="1"/>
          <p:nvPr>
            <p:ph idx="3" type="body"/>
          </p:nvPr>
        </p:nvSpPr>
        <p:spPr>
          <a:xfrm>
            <a:off x="838200" y="4612822"/>
            <a:ext cx="2060700" cy="8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/>
            </a:lvl1pPr>
            <a:lvl2pPr indent="-228600" lvl="1" marL="9144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g12edfbbc560_0_329"/>
          <p:cNvSpPr/>
          <p:nvPr>
            <p:ph idx="4" type="pic"/>
          </p:nvPr>
        </p:nvSpPr>
        <p:spPr>
          <a:xfrm>
            <a:off x="3656542" y="1959204"/>
            <a:ext cx="2060700" cy="2060700"/>
          </a:xfrm>
          <a:prstGeom prst="rect">
            <a:avLst/>
          </a:prstGeom>
          <a:noFill/>
          <a:ln>
            <a:noFill/>
          </a:ln>
        </p:spPr>
      </p:sp>
      <p:sp>
        <p:nvSpPr>
          <p:cNvPr id="364" name="Google Shape;364;g12edfbbc560_0_329"/>
          <p:cNvSpPr txBox="1"/>
          <p:nvPr>
            <p:ph idx="5" type="body"/>
          </p:nvPr>
        </p:nvSpPr>
        <p:spPr>
          <a:xfrm>
            <a:off x="3656541" y="4177168"/>
            <a:ext cx="20607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None/>
              <a:defRPr b="1"/>
            </a:lvl1pPr>
            <a:lvl2pPr indent="-228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Font typeface="Arial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5" name="Google Shape;365;g12edfbbc560_0_329"/>
          <p:cNvSpPr txBox="1"/>
          <p:nvPr>
            <p:ph idx="6" type="body"/>
          </p:nvPr>
        </p:nvSpPr>
        <p:spPr>
          <a:xfrm>
            <a:off x="3656541" y="4612822"/>
            <a:ext cx="2060700" cy="8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/>
            </a:lvl1pPr>
            <a:lvl2pPr indent="-228600" lvl="1" marL="9144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6" name="Google Shape;366;g12edfbbc560_0_329"/>
          <p:cNvSpPr/>
          <p:nvPr>
            <p:ph idx="7" type="pic"/>
          </p:nvPr>
        </p:nvSpPr>
        <p:spPr>
          <a:xfrm>
            <a:off x="6474884" y="1959204"/>
            <a:ext cx="2060700" cy="2060700"/>
          </a:xfrm>
          <a:prstGeom prst="rect">
            <a:avLst/>
          </a:prstGeom>
          <a:noFill/>
          <a:ln>
            <a:noFill/>
          </a:ln>
        </p:spPr>
      </p:sp>
      <p:sp>
        <p:nvSpPr>
          <p:cNvPr id="367" name="Google Shape;367;g12edfbbc560_0_329"/>
          <p:cNvSpPr txBox="1"/>
          <p:nvPr>
            <p:ph idx="8" type="body"/>
          </p:nvPr>
        </p:nvSpPr>
        <p:spPr>
          <a:xfrm>
            <a:off x="6474882" y="4177168"/>
            <a:ext cx="20607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None/>
              <a:defRPr b="1"/>
            </a:lvl1pPr>
            <a:lvl2pPr indent="-228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Font typeface="Arial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8" name="Google Shape;368;g12edfbbc560_0_329"/>
          <p:cNvSpPr txBox="1"/>
          <p:nvPr>
            <p:ph idx="9" type="body"/>
          </p:nvPr>
        </p:nvSpPr>
        <p:spPr>
          <a:xfrm>
            <a:off x="6474882" y="4612822"/>
            <a:ext cx="2060700" cy="8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/>
            </a:lvl1pPr>
            <a:lvl2pPr indent="-228600" lvl="1" marL="9144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9" name="Google Shape;369;g12edfbbc560_0_329"/>
          <p:cNvSpPr/>
          <p:nvPr>
            <p:ph idx="13" type="pic"/>
          </p:nvPr>
        </p:nvSpPr>
        <p:spPr>
          <a:xfrm>
            <a:off x="9293225" y="1959204"/>
            <a:ext cx="2060700" cy="2060700"/>
          </a:xfrm>
          <a:prstGeom prst="rect">
            <a:avLst/>
          </a:prstGeom>
          <a:noFill/>
          <a:ln>
            <a:noFill/>
          </a:ln>
        </p:spPr>
      </p:sp>
      <p:sp>
        <p:nvSpPr>
          <p:cNvPr id="370" name="Google Shape;370;g12edfbbc560_0_329"/>
          <p:cNvSpPr txBox="1"/>
          <p:nvPr>
            <p:ph idx="14" type="body"/>
          </p:nvPr>
        </p:nvSpPr>
        <p:spPr>
          <a:xfrm>
            <a:off x="9293225" y="4177168"/>
            <a:ext cx="20607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None/>
              <a:defRPr b="1"/>
            </a:lvl1pPr>
            <a:lvl2pPr indent="-228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Font typeface="Arial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1" name="Google Shape;371;g12edfbbc560_0_329"/>
          <p:cNvSpPr txBox="1"/>
          <p:nvPr>
            <p:ph idx="15" type="body"/>
          </p:nvPr>
        </p:nvSpPr>
        <p:spPr>
          <a:xfrm>
            <a:off x="9293225" y="4612822"/>
            <a:ext cx="2060700" cy="8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/>
            </a:lvl1pPr>
            <a:lvl2pPr indent="-228600" lvl="1" marL="9144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g12edfbbc560_0_329"/>
          <p:cNvSpPr txBox="1"/>
          <p:nvPr>
            <p:ph idx="16" type="body"/>
          </p:nvPr>
        </p:nvSpPr>
        <p:spPr>
          <a:xfrm>
            <a:off x="838200" y="5703436"/>
            <a:ext cx="106281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2edfbbc560_0_344"/>
          <p:cNvSpPr txBox="1"/>
          <p:nvPr>
            <p:ph type="title"/>
          </p:nvPr>
        </p:nvSpPr>
        <p:spPr>
          <a:xfrm>
            <a:off x="839788" y="457200"/>
            <a:ext cx="47919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g12edfbbc560_0_344"/>
          <p:cNvSpPr txBox="1"/>
          <p:nvPr>
            <p:ph idx="1" type="body"/>
          </p:nvPr>
        </p:nvSpPr>
        <p:spPr>
          <a:xfrm>
            <a:off x="6284686" y="457200"/>
            <a:ext cx="55008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  <a:defRPr sz="3200"/>
            </a:lvl1pPr>
            <a:lvl2pPr indent="-228600" lvl="1" marL="91440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3360"/>
              <a:buNone/>
              <a:defRPr sz="2800"/>
            </a:lvl2pPr>
            <a:lvl3pPr indent="-228600" lvl="2" marL="137160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880"/>
              <a:buNone/>
              <a:defRPr sz="2400"/>
            </a:lvl3pPr>
            <a:lvl4pPr indent="-228600" lvl="3" marL="182880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sz="2000"/>
            </a:lvl4pPr>
            <a:lvl5pPr indent="-228600" lvl="4" marL="228600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76" name="Google Shape;376;g12edfbbc560_0_344"/>
          <p:cNvSpPr txBox="1"/>
          <p:nvPr>
            <p:ph idx="2" type="body"/>
          </p:nvPr>
        </p:nvSpPr>
        <p:spPr>
          <a:xfrm>
            <a:off x="839787" y="2057400"/>
            <a:ext cx="47919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8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4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2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2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tipográfico predominante">
  <p:cSld name="Diseño tipográfico predominante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2edfbbc560_0_348"/>
          <p:cNvSpPr txBox="1"/>
          <p:nvPr>
            <p:ph type="title"/>
          </p:nvPr>
        </p:nvSpPr>
        <p:spPr>
          <a:xfrm>
            <a:off x="2222422" y="2574248"/>
            <a:ext cx="8581500" cy="248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erdana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g12edfbbc560_0_348"/>
          <p:cNvSpPr txBox="1"/>
          <p:nvPr>
            <p:ph idx="1" type="body"/>
          </p:nvPr>
        </p:nvSpPr>
        <p:spPr>
          <a:xfrm>
            <a:off x="2222422" y="5235352"/>
            <a:ext cx="85815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400">
                <a:solidFill>
                  <a:srgbClr val="95979A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sz="2000">
                <a:solidFill>
                  <a:srgbClr val="95979A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None/>
              <a:defRPr sz="1800">
                <a:solidFill>
                  <a:srgbClr val="95979A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 sz="1600">
                <a:solidFill>
                  <a:srgbClr val="95979A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 sz="1600">
                <a:solidFill>
                  <a:srgbClr val="95979A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95979A"/>
              </a:buClr>
              <a:buSzPts val="1600"/>
              <a:buNone/>
              <a:defRPr sz="1600">
                <a:solidFill>
                  <a:srgbClr val="95979A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979A"/>
              </a:buClr>
              <a:buSzPts val="1600"/>
              <a:buNone/>
              <a:defRPr sz="1600">
                <a:solidFill>
                  <a:srgbClr val="95979A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979A"/>
              </a:buClr>
              <a:buSzPts val="1600"/>
              <a:buNone/>
              <a:defRPr sz="1600">
                <a:solidFill>
                  <a:srgbClr val="95979A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979A"/>
              </a:buClr>
              <a:buSzPts val="1600"/>
              <a:buNone/>
              <a:defRPr sz="1600">
                <a:solidFill>
                  <a:srgbClr val="95979A"/>
                </a:solidFill>
              </a:defRPr>
            </a:lvl9pPr>
          </a:lstStyle>
          <a:p/>
        </p:txBody>
      </p:sp>
      <p:sp>
        <p:nvSpPr>
          <p:cNvPr id="380" name="Google Shape;380;g12edfbbc560_0_348"/>
          <p:cNvSpPr/>
          <p:nvPr>
            <p:ph idx="2" type="pic"/>
          </p:nvPr>
        </p:nvSpPr>
        <p:spPr>
          <a:xfrm>
            <a:off x="5319412" y="1016230"/>
            <a:ext cx="1553100" cy="1380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conos 2">
  <p:cSld name="1_Iconos 2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2edfbbc560_0_35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g12edfbbc560_0_352"/>
          <p:cNvSpPr/>
          <p:nvPr>
            <p:ph idx="2" type="pic"/>
          </p:nvPr>
        </p:nvSpPr>
        <p:spPr>
          <a:xfrm>
            <a:off x="838200" y="1959204"/>
            <a:ext cx="2060700" cy="2060700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g12edfbbc560_0_352"/>
          <p:cNvSpPr txBox="1"/>
          <p:nvPr>
            <p:ph idx="1" type="body"/>
          </p:nvPr>
        </p:nvSpPr>
        <p:spPr>
          <a:xfrm>
            <a:off x="838200" y="4177168"/>
            <a:ext cx="20607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None/>
              <a:defRPr b="1"/>
            </a:lvl1pPr>
            <a:lvl2pPr indent="-228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Font typeface="Arial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5" name="Google Shape;385;g12edfbbc560_0_352"/>
          <p:cNvSpPr txBox="1"/>
          <p:nvPr>
            <p:ph idx="3" type="body"/>
          </p:nvPr>
        </p:nvSpPr>
        <p:spPr>
          <a:xfrm>
            <a:off x="838200" y="4612822"/>
            <a:ext cx="2060700" cy="7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/>
            </a:lvl1pPr>
            <a:lvl2pPr indent="-228600" lvl="1" marL="9144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6" name="Google Shape;386;g12edfbbc560_0_352"/>
          <p:cNvSpPr/>
          <p:nvPr>
            <p:ph idx="4" type="pic"/>
          </p:nvPr>
        </p:nvSpPr>
        <p:spPr>
          <a:xfrm>
            <a:off x="3656542" y="1959204"/>
            <a:ext cx="2060700" cy="2060700"/>
          </a:xfrm>
          <a:prstGeom prst="rect">
            <a:avLst/>
          </a:prstGeom>
          <a:noFill/>
          <a:ln>
            <a:noFill/>
          </a:ln>
        </p:spPr>
      </p:sp>
      <p:sp>
        <p:nvSpPr>
          <p:cNvPr id="387" name="Google Shape;387;g12edfbbc560_0_352"/>
          <p:cNvSpPr txBox="1"/>
          <p:nvPr>
            <p:ph idx="5" type="body"/>
          </p:nvPr>
        </p:nvSpPr>
        <p:spPr>
          <a:xfrm>
            <a:off x="3656541" y="4177168"/>
            <a:ext cx="20607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None/>
              <a:defRPr b="1"/>
            </a:lvl1pPr>
            <a:lvl2pPr indent="-228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Font typeface="Arial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8" name="Google Shape;388;g12edfbbc560_0_352"/>
          <p:cNvSpPr txBox="1"/>
          <p:nvPr>
            <p:ph idx="6" type="body"/>
          </p:nvPr>
        </p:nvSpPr>
        <p:spPr>
          <a:xfrm>
            <a:off x="3656541" y="4612822"/>
            <a:ext cx="2060700" cy="7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/>
            </a:lvl1pPr>
            <a:lvl2pPr indent="-228600" lvl="1" marL="9144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9" name="Google Shape;389;g12edfbbc560_0_352"/>
          <p:cNvSpPr/>
          <p:nvPr>
            <p:ph idx="7" type="pic"/>
          </p:nvPr>
        </p:nvSpPr>
        <p:spPr>
          <a:xfrm>
            <a:off x="6474884" y="1959204"/>
            <a:ext cx="2060700" cy="2060700"/>
          </a:xfrm>
          <a:prstGeom prst="rect">
            <a:avLst/>
          </a:prstGeom>
          <a:noFill/>
          <a:ln>
            <a:noFill/>
          </a:ln>
        </p:spPr>
      </p:sp>
      <p:sp>
        <p:nvSpPr>
          <p:cNvPr id="390" name="Google Shape;390;g12edfbbc560_0_352"/>
          <p:cNvSpPr txBox="1"/>
          <p:nvPr>
            <p:ph idx="8" type="body"/>
          </p:nvPr>
        </p:nvSpPr>
        <p:spPr>
          <a:xfrm>
            <a:off x="6474882" y="4177168"/>
            <a:ext cx="20607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None/>
              <a:defRPr b="1"/>
            </a:lvl1pPr>
            <a:lvl2pPr indent="-228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Font typeface="Arial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g12edfbbc560_0_352"/>
          <p:cNvSpPr txBox="1"/>
          <p:nvPr>
            <p:ph idx="9" type="body"/>
          </p:nvPr>
        </p:nvSpPr>
        <p:spPr>
          <a:xfrm>
            <a:off x="6474882" y="4612822"/>
            <a:ext cx="2060700" cy="7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/>
            </a:lvl1pPr>
            <a:lvl2pPr indent="-228600" lvl="1" marL="9144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g12edfbbc560_0_352"/>
          <p:cNvSpPr/>
          <p:nvPr>
            <p:ph idx="13" type="pic"/>
          </p:nvPr>
        </p:nvSpPr>
        <p:spPr>
          <a:xfrm>
            <a:off x="9293225" y="1959204"/>
            <a:ext cx="2060700" cy="2060700"/>
          </a:xfrm>
          <a:prstGeom prst="rect">
            <a:avLst/>
          </a:prstGeom>
          <a:noFill/>
          <a:ln>
            <a:noFill/>
          </a:ln>
        </p:spPr>
      </p:sp>
      <p:sp>
        <p:nvSpPr>
          <p:cNvPr id="393" name="Google Shape;393;g12edfbbc560_0_352"/>
          <p:cNvSpPr txBox="1"/>
          <p:nvPr>
            <p:ph idx="14" type="body"/>
          </p:nvPr>
        </p:nvSpPr>
        <p:spPr>
          <a:xfrm>
            <a:off x="9293225" y="4177168"/>
            <a:ext cx="2060700" cy="3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None/>
              <a:defRPr b="1"/>
            </a:lvl1pPr>
            <a:lvl2pPr indent="-228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Font typeface="Arial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Font typeface="Arial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4" name="Google Shape;394;g12edfbbc560_0_352"/>
          <p:cNvSpPr txBox="1"/>
          <p:nvPr>
            <p:ph idx="15" type="body"/>
          </p:nvPr>
        </p:nvSpPr>
        <p:spPr>
          <a:xfrm>
            <a:off x="9293225" y="4612822"/>
            <a:ext cx="2060700" cy="7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/>
            </a:lvl1pPr>
            <a:lvl2pPr indent="-228600" lvl="1" marL="9144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5" name="Google Shape;395;g12edfbbc560_0_352"/>
          <p:cNvSpPr/>
          <p:nvPr/>
        </p:nvSpPr>
        <p:spPr>
          <a:xfrm>
            <a:off x="838200" y="5629729"/>
            <a:ext cx="10515600" cy="10032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rgbClr val="3A3C4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A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Destacado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laca cierre 1" showMasterSp="0">
  <p:cSld name="1_Placa cierr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g12edfbbc560_0_3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0268" y="2750456"/>
            <a:ext cx="8311464" cy="1357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laca cierre 2" showMasterSp="0">
  <p:cSld name="1_Placa cierre 2">
    <p:bg>
      <p:bgPr>
        <a:solidFill>
          <a:schemeClr val="dk2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g12edfbbc560_0_369"/>
          <p:cNvGrpSpPr/>
          <p:nvPr/>
        </p:nvGrpSpPr>
        <p:grpSpPr>
          <a:xfrm>
            <a:off x="2083926" y="2978468"/>
            <a:ext cx="8023858" cy="1012869"/>
            <a:chOff x="2670630" y="3018697"/>
            <a:chExt cx="7387771" cy="932574"/>
          </a:xfrm>
        </p:grpSpPr>
        <p:pic>
          <p:nvPicPr>
            <p:cNvPr id="400" name="Google Shape;400;g12edfbbc560_0_36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024914" y="3018697"/>
              <a:ext cx="3033487" cy="932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Google Shape;401;g12edfbbc560_0_36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70630" y="3294912"/>
              <a:ext cx="3570514" cy="49625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ca descentralizada" showMasterSp="0">
  <p:cSld name="Placa descentralizada">
    <p:bg>
      <p:bgPr>
        <a:solidFill>
          <a:schemeClr val="dk2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2edfbbc560_0_373"/>
          <p:cNvSpPr/>
          <p:nvPr>
            <p:ph idx="2" type="pic"/>
          </p:nvPr>
        </p:nvSpPr>
        <p:spPr>
          <a:xfrm>
            <a:off x="2616200" y="2749316"/>
            <a:ext cx="3200400" cy="1359300"/>
          </a:xfrm>
          <a:prstGeom prst="rect">
            <a:avLst/>
          </a:prstGeom>
          <a:noFill/>
          <a:ln>
            <a:noFill/>
          </a:ln>
        </p:spPr>
      </p:sp>
      <p:sp>
        <p:nvSpPr>
          <p:cNvPr id="404" name="Google Shape;404;g12edfbbc560_0_373"/>
          <p:cNvSpPr/>
          <p:nvPr>
            <p:ph idx="3" type="pic"/>
          </p:nvPr>
        </p:nvSpPr>
        <p:spPr>
          <a:xfrm>
            <a:off x="6375400" y="2749316"/>
            <a:ext cx="3200400" cy="135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ca cierre solo ministerio" showMasterSp="0">
  <p:cSld name="Placa cierre solo ministerio">
    <p:bg>
      <p:bgPr>
        <a:solidFill>
          <a:schemeClr val="dk2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g12edfbbc560_0_3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10803" y="2603499"/>
            <a:ext cx="5370395" cy="1651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 showMasterSp="0">
  <p:cSld name="2_Diapositiva de títul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8"/>
          <p:cNvSpPr txBox="1"/>
          <p:nvPr>
            <p:ph type="ctrTitle"/>
          </p:nvPr>
        </p:nvSpPr>
        <p:spPr>
          <a:xfrm>
            <a:off x="682171" y="3429000"/>
            <a:ext cx="9144000" cy="9953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8"/>
          <p:cNvSpPr txBox="1"/>
          <p:nvPr>
            <p:ph idx="1" type="subTitle"/>
          </p:nvPr>
        </p:nvSpPr>
        <p:spPr>
          <a:xfrm>
            <a:off x="682171" y="4516439"/>
            <a:ext cx="91440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46" name="Google Shape;4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171" y="681896"/>
            <a:ext cx="3033486" cy="93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37362" y="969413"/>
            <a:ext cx="2572467" cy="35754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8"/>
          <p:cNvSpPr txBox="1"/>
          <p:nvPr>
            <p:ph idx="2" type="body"/>
          </p:nvPr>
        </p:nvSpPr>
        <p:spPr>
          <a:xfrm>
            <a:off x="682625" y="2578100"/>
            <a:ext cx="91440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 b="1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576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3pPr>
            <a:lvl4pPr indent="-36576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4pPr>
            <a:lvl5pPr indent="-36576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8"/>
          <p:cNvSpPr txBox="1"/>
          <p:nvPr>
            <p:ph idx="3" type="body"/>
          </p:nvPr>
        </p:nvSpPr>
        <p:spPr>
          <a:xfrm>
            <a:off x="682171" y="5701442"/>
            <a:ext cx="3860800" cy="474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1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6576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2pPr>
            <a:lvl3pPr indent="-36576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3pPr>
            <a:lvl4pPr indent="-36576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4pPr>
            <a:lvl5pPr indent="-36576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secretarías" showMasterSp="0">
  <p:cSld name="Portada secretaría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 txBox="1"/>
          <p:nvPr>
            <p:ph idx="1" type="subTitle"/>
          </p:nvPr>
        </p:nvSpPr>
        <p:spPr>
          <a:xfrm>
            <a:off x="682171" y="4422318"/>
            <a:ext cx="9144000" cy="449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b="0"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52" name="Google Shape;5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171" y="821155"/>
            <a:ext cx="2572467" cy="79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37362" y="969413"/>
            <a:ext cx="2572467" cy="35754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9"/>
          <p:cNvSpPr txBox="1"/>
          <p:nvPr>
            <p:ph idx="2" type="body"/>
          </p:nvPr>
        </p:nvSpPr>
        <p:spPr>
          <a:xfrm>
            <a:off x="682625" y="5994400"/>
            <a:ext cx="9143546" cy="550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b="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b="1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None/>
              <a:defRPr b="1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 b="1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 b="1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type="ctrTitle"/>
          </p:nvPr>
        </p:nvSpPr>
        <p:spPr>
          <a:xfrm>
            <a:off x="682171" y="3772979"/>
            <a:ext cx="9144000" cy="649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b="1"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6" name="Google Shape;5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2171" y="821155"/>
            <a:ext cx="2572467" cy="79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37362" y="969413"/>
            <a:ext cx="2572467" cy="357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diseño alternativo" showMasterSp="0">
  <p:cSld name="Portada diseño alternativo"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idx="1" type="subTitle"/>
          </p:nvPr>
        </p:nvSpPr>
        <p:spPr>
          <a:xfrm>
            <a:off x="682171" y="3429000"/>
            <a:ext cx="9144000" cy="449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b="0"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92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0" name="Google Shape;60;p30"/>
          <p:cNvSpPr txBox="1"/>
          <p:nvPr>
            <p:ph type="ctrTitle"/>
          </p:nvPr>
        </p:nvSpPr>
        <p:spPr>
          <a:xfrm>
            <a:off x="682171" y="2779661"/>
            <a:ext cx="9144000" cy="6493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b="1"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1" name="Google Shape;6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2171" y="5359400"/>
            <a:ext cx="2932300" cy="901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1.xml"/><Relationship Id="rId1" Type="http://schemas.openxmlformats.org/officeDocument/2006/relationships/image" Target="../media/image25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26" Type="http://schemas.openxmlformats.org/officeDocument/2006/relationships/theme" Target="../theme/theme5.xml"/><Relationship Id="rId25" Type="http://schemas.openxmlformats.org/officeDocument/2006/relationships/slideLayout" Target="../slideLayouts/slideLayout23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6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2.xml"/><Relationship Id="rId21" Type="http://schemas.openxmlformats.org/officeDocument/2006/relationships/theme" Target="../theme/theme3.xml"/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3.xml"/><Relationship Id="rId3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64.xml"/><Relationship Id="rId1" Type="http://schemas.openxmlformats.org/officeDocument/2006/relationships/image" Target="../media/image13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66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0" y="0"/>
            <a:ext cx="555791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  <a:defRPr b="1" i="0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148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AAAAA"/>
              </a:buClr>
              <a:buSzPts val="288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24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5760" lvl="2" marL="1371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0519" lvl="3" marL="18288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192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0520" lvl="4" marL="22860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192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" name="Google Shape;13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499429"/>
            <a:ext cx="555791" cy="235857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7"/>
          <p:cNvSpPr/>
          <p:nvPr/>
        </p:nvSpPr>
        <p:spPr>
          <a:xfrm>
            <a:off x="0" y="0"/>
            <a:ext cx="555791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499429"/>
            <a:ext cx="555791" cy="235857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  <a:defRPr b="1" i="0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AAAAA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22"/>
          <p:cNvSpPr/>
          <p:nvPr/>
        </p:nvSpPr>
        <p:spPr>
          <a:xfrm>
            <a:off x="0" y="0"/>
            <a:ext cx="555791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500594"/>
            <a:ext cx="555791" cy="235624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"/>
          <p:cNvSpPr/>
          <p:nvPr/>
        </p:nvSpPr>
        <p:spPr>
          <a:xfrm>
            <a:off x="0" y="0"/>
            <a:ext cx="555791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Verdana"/>
              <a:buNone/>
              <a:defRPr b="1" i="0" sz="32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148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AAAAA"/>
              </a:buClr>
              <a:buSzPts val="288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24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5760" lvl="2" marL="1371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0519" lvl="3" marL="18288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192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0520" lvl="4" marL="22860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192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499429"/>
            <a:ext cx="555791" cy="235857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4"/>
          <p:cNvSpPr/>
          <p:nvPr/>
        </p:nvSpPr>
        <p:spPr>
          <a:xfrm>
            <a:off x="0" y="0"/>
            <a:ext cx="555791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499429"/>
            <a:ext cx="555791" cy="235857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2edfbbc560_0_232"/>
          <p:cNvSpPr/>
          <p:nvPr/>
        </p:nvSpPr>
        <p:spPr>
          <a:xfrm>
            <a:off x="0" y="0"/>
            <a:ext cx="5559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12edfbbc560_0_23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  <a:defRPr b="1" i="0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4" name="Google Shape;264;g12edfbbc560_0_23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148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AAAAA"/>
              </a:buClr>
              <a:buSzPts val="288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24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5760" lvl="2" marL="1371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216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0519" lvl="3" marL="18288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192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0520" lvl="4" marL="22860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AAAAAA"/>
              </a:buClr>
              <a:buSzPts val="192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5" name="Google Shape;265;g12edfbbc560_0_2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499429"/>
            <a:ext cx="555791" cy="235857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12edfbbc560_0_232"/>
          <p:cNvSpPr/>
          <p:nvPr/>
        </p:nvSpPr>
        <p:spPr>
          <a:xfrm>
            <a:off x="0" y="0"/>
            <a:ext cx="5559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g12edfbbc560_0_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499429"/>
            <a:ext cx="555791" cy="235857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7.png"/><Relationship Id="rId4" Type="http://schemas.openxmlformats.org/officeDocument/2006/relationships/image" Target="../media/image50.png"/><Relationship Id="rId5" Type="http://schemas.openxmlformats.org/officeDocument/2006/relationships/image" Target="../media/image5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9.png"/><Relationship Id="rId4" Type="http://schemas.openxmlformats.org/officeDocument/2006/relationships/image" Target="../media/image55.png"/><Relationship Id="rId5" Type="http://schemas.openxmlformats.org/officeDocument/2006/relationships/image" Target="../media/image65.png"/><Relationship Id="rId6" Type="http://schemas.openxmlformats.org/officeDocument/2006/relationships/image" Target="../media/image5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1.xml"/><Relationship Id="rId4" Type="http://schemas.openxmlformats.org/officeDocument/2006/relationships/image" Target="../media/image58.png"/><Relationship Id="rId5" Type="http://schemas.openxmlformats.org/officeDocument/2006/relationships/image" Target="../media/image67.png"/><Relationship Id="rId6" Type="http://schemas.openxmlformats.org/officeDocument/2006/relationships/image" Target="../media/image61.png"/><Relationship Id="rId7" Type="http://schemas.openxmlformats.org/officeDocument/2006/relationships/image" Target="../media/image60.png"/><Relationship Id="rId8" Type="http://schemas.openxmlformats.org/officeDocument/2006/relationships/image" Target="../media/image6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4.png"/><Relationship Id="rId4" Type="http://schemas.openxmlformats.org/officeDocument/2006/relationships/image" Target="../media/image6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3.png"/><Relationship Id="rId4" Type="http://schemas.openxmlformats.org/officeDocument/2006/relationships/image" Target="../media/image6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9.png"/><Relationship Id="rId8" Type="http://schemas.openxmlformats.org/officeDocument/2006/relationships/image" Target="../media/image35.png"/><Relationship Id="rId10" Type="http://schemas.openxmlformats.org/officeDocument/2006/relationships/image" Target="../media/image4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7.jpg"/><Relationship Id="rId4" Type="http://schemas.openxmlformats.org/officeDocument/2006/relationships/image" Target="../media/image44.jpg"/><Relationship Id="rId5" Type="http://schemas.openxmlformats.org/officeDocument/2006/relationships/image" Target="../media/image33.jpg"/><Relationship Id="rId6" Type="http://schemas.openxmlformats.org/officeDocument/2006/relationships/image" Target="../media/image43.png"/><Relationship Id="rId7" Type="http://schemas.openxmlformats.org/officeDocument/2006/relationships/image" Target="../media/image45.jpg"/><Relationship Id="rId8" Type="http://schemas.openxmlformats.org/officeDocument/2006/relationships/image" Target="../media/image4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1.png"/><Relationship Id="rId4" Type="http://schemas.openxmlformats.org/officeDocument/2006/relationships/image" Target="../media/image46.png"/><Relationship Id="rId5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"/>
          <p:cNvSpPr txBox="1"/>
          <p:nvPr>
            <p:ph type="ctrTitle"/>
          </p:nvPr>
        </p:nvSpPr>
        <p:spPr>
          <a:xfrm>
            <a:off x="682171" y="3369759"/>
            <a:ext cx="9144000" cy="649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s-AR"/>
              <a:t>Desafíos y oportunidades para la industria de cruceros</a:t>
            </a:r>
            <a:endParaRPr/>
          </a:p>
        </p:txBody>
      </p:sp>
      <p:sp>
        <p:nvSpPr>
          <p:cNvPr id="412" name="Google Shape;412;p1"/>
          <p:cNvSpPr txBox="1"/>
          <p:nvPr>
            <p:ph idx="1" type="subTitle"/>
          </p:nvPr>
        </p:nvSpPr>
        <p:spPr>
          <a:xfrm>
            <a:off x="682171" y="4320718"/>
            <a:ext cx="9144000" cy="649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AR"/>
              <a:t>Patricio Hogan</a:t>
            </a:r>
            <a:endParaRPr/>
          </a:p>
        </p:txBody>
      </p:sp>
      <p:pic>
        <p:nvPicPr>
          <p:cNvPr id="413" name="Google Shape;4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224" y="4962412"/>
            <a:ext cx="3290663" cy="1850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"/>
          <p:cNvSpPr txBox="1"/>
          <p:nvPr>
            <p:ph idx="4294967295" type="body"/>
          </p:nvPr>
        </p:nvSpPr>
        <p:spPr>
          <a:xfrm>
            <a:off x="839775" y="2114085"/>
            <a:ext cx="7410149" cy="42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AR" sz="1800"/>
              <a:t>Nuestra terminal cuenta con:</a:t>
            </a:r>
            <a:endParaRPr sz="1800"/>
          </a:p>
          <a:p>
            <a:pPr indent="-317500" lvl="2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s-AR"/>
              <a:t>Buses de traslado.</a:t>
            </a:r>
            <a:endParaRPr/>
          </a:p>
          <a:p>
            <a:pPr indent="-317500" lvl="2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s-AR"/>
              <a:t>Depósito amplio y funcional para equipajes.</a:t>
            </a:r>
            <a:endParaRPr/>
          </a:p>
          <a:p>
            <a:pPr indent="-317500" lvl="2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s-AR"/>
              <a:t>Estaciones de carga para dispositivos móviles.</a:t>
            </a:r>
            <a:endParaRPr/>
          </a:p>
          <a:p>
            <a:pPr indent="-317500" lvl="2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s-AR"/>
              <a:t>Sistema de seguridad y monitoreo de última generación.</a:t>
            </a:r>
            <a:endParaRPr/>
          </a:p>
          <a:p>
            <a:pPr indent="-317500" lvl="2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s-AR"/>
              <a:t>Asistencia médica 24 horas.</a:t>
            </a:r>
            <a:endParaRPr/>
          </a:p>
          <a:p>
            <a:pPr indent="0" lvl="0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sz="1800"/>
          </a:p>
          <a:p>
            <a: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AR"/>
              <a:t>Somos el principal puerto de cruceros del país.</a:t>
            </a:r>
            <a:endParaRPr/>
          </a:p>
          <a:p>
            <a:pPr indent="0" lvl="2" marL="108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AR" sz="2400">
                <a:solidFill>
                  <a:schemeClr val="dk2"/>
                </a:solidFill>
              </a:rPr>
              <a:t>+400.000 pasajeros*</a:t>
            </a:r>
            <a:br>
              <a:rPr lang="es-AR"/>
            </a:br>
            <a:r>
              <a:rPr lang="es-AR"/>
              <a:t>promedio últimos 10 años </a:t>
            </a:r>
            <a:endParaRPr/>
          </a:p>
          <a:p>
            <a:pPr indent="0" lvl="2" marL="108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AR" sz="1400"/>
              <a:t>*con picos de hasta 510.000 pasajeros</a:t>
            </a:r>
            <a:endParaRPr sz="1400"/>
          </a:p>
          <a:p>
            <a:pPr indent="0" lvl="2" marL="108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400">
              <a:solidFill>
                <a:schemeClr val="dk2"/>
              </a:solidFill>
            </a:endParaRPr>
          </a:p>
          <a:p>
            <a:pPr indent="0" lvl="2" marL="108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AR" sz="2400">
                <a:solidFill>
                  <a:schemeClr val="dk2"/>
                </a:solidFill>
              </a:rPr>
              <a:t>+100 cruceros** </a:t>
            </a:r>
            <a:br>
              <a:rPr lang="es-AR"/>
            </a:br>
            <a:r>
              <a:rPr lang="es-AR"/>
              <a:t>promedio últimos 10 años</a:t>
            </a:r>
            <a:endParaRPr/>
          </a:p>
          <a:p>
            <a:pPr indent="0" lvl="2" marL="108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s-AR" sz="1400"/>
              <a:t>**con picos de hasta 162 cruceros</a:t>
            </a:r>
            <a:endParaRPr sz="1400"/>
          </a:p>
          <a:p>
            <a:pPr indent="0" lvl="2" marL="108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549" name="Google Shape;549;p5"/>
          <p:cNvSpPr txBox="1"/>
          <p:nvPr/>
        </p:nvSpPr>
        <p:spPr>
          <a:xfrm>
            <a:off x="838200" y="377483"/>
            <a:ext cx="7411724" cy="1013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</a:pPr>
            <a:r>
              <a:rPr b="1" i="0" lang="es-AR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Terminal de cruceros. </a:t>
            </a:r>
            <a:endParaRPr b="1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0" name="Google Shape;550;p5"/>
          <p:cNvSpPr txBox="1"/>
          <p:nvPr/>
        </p:nvSpPr>
        <p:spPr>
          <a:xfrm>
            <a:off x="838200" y="846306"/>
            <a:ext cx="7411724" cy="788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AAAAA"/>
              </a:buClr>
              <a:buSzPts val="2880"/>
              <a:buFont typeface="Noto Sans Symbols"/>
              <a:buNone/>
            </a:pPr>
            <a:r>
              <a:rPr b="0" i="0" lang="es-A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“Terminal de Cruceros Quinquela Martín”.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1" name="Google Shape;55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847" y="4311571"/>
            <a:ext cx="540919" cy="60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7847" y="5549367"/>
            <a:ext cx="718761" cy="4132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3" name="Google Shape;553;p5"/>
          <p:cNvCxnSpPr/>
          <p:nvPr/>
        </p:nvCxnSpPr>
        <p:spPr>
          <a:xfrm>
            <a:off x="2035042" y="5279347"/>
            <a:ext cx="44676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4" name="Google Shape;554;p5"/>
          <p:cNvPicPr preferRelativeResize="0"/>
          <p:nvPr/>
        </p:nvPicPr>
        <p:blipFill rotWithShape="1">
          <a:blip r:embed="rId5">
            <a:alphaModFix/>
          </a:blip>
          <a:srcRect b="0" l="38290" r="33357" t="2162"/>
          <a:stretch/>
        </p:blipFill>
        <p:spPr>
          <a:xfrm>
            <a:off x="8658700" y="625"/>
            <a:ext cx="3533300" cy="685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9"/>
          <p:cNvSpPr txBox="1"/>
          <p:nvPr/>
        </p:nvSpPr>
        <p:spPr>
          <a:xfrm>
            <a:off x="838200" y="365126"/>
            <a:ext cx="10515600" cy="5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</a:pPr>
            <a:r>
              <a:rPr b="1" i="0" lang="es-AR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Cruceros </a:t>
            </a:r>
            <a:r>
              <a:rPr b="1" lang="es-AR" sz="3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 Argentina</a:t>
            </a:r>
            <a:r>
              <a:rPr b="1" i="0" lang="es-AR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1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1" name="Google Shape;561;p9"/>
          <p:cNvSpPr txBox="1"/>
          <p:nvPr/>
        </p:nvSpPr>
        <p:spPr>
          <a:xfrm>
            <a:off x="838200" y="846306"/>
            <a:ext cx="105156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0" i="0" lang="es-AR" sz="2400" u="none" cap="none" strike="noStrike">
                <a:solidFill>
                  <a:srgbClr val="50535C"/>
                </a:solidFill>
                <a:latin typeface="Calibri"/>
                <a:ea typeface="Calibri"/>
                <a:cs typeface="Calibri"/>
                <a:sym typeface="Calibri"/>
              </a:rPr>
              <a:t>Evolución de pasajeros en puertos </a:t>
            </a:r>
            <a:r>
              <a:rPr lang="es-AR" sz="2400">
                <a:solidFill>
                  <a:srgbClr val="50535C"/>
                </a:solidFill>
                <a:latin typeface="Calibri"/>
                <a:ea typeface="Calibri"/>
                <a:cs typeface="Calibri"/>
                <a:sym typeface="Calibri"/>
              </a:rPr>
              <a:t>del país</a:t>
            </a:r>
            <a:r>
              <a:rPr b="0" i="0" lang="es-AR" sz="2400" u="none" cap="none" strike="noStrike">
                <a:solidFill>
                  <a:srgbClr val="50535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400" u="none" cap="none" strike="noStrike">
              <a:solidFill>
                <a:srgbClr val="5053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AAAAA"/>
              </a:buClr>
              <a:buSzPts val="28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2" name="Google Shape;562;p9"/>
          <p:cNvPicPr preferRelativeResize="0"/>
          <p:nvPr/>
        </p:nvPicPr>
        <p:blipFill rotWithShape="1">
          <a:blip r:embed="rId3">
            <a:alphaModFix/>
          </a:blip>
          <a:srcRect b="0" l="6872" r="0" t="26329"/>
          <a:stretch/>
        </p:blipFill>
        <p:spPr>
          <a:xfrm>
            <a:off x="838200" y="1805775"/>
            <a:ext cx="11353800" cy="505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"/>
          <p:cNvSpPr txBox="1"/>
          <p:nvPr>
            <p:ph type="title"/>
          </p:nvPr>
        </p:nvSpPr>
        <p:spPr>
          <a:xfrm>
            <a:off x="838200" y="365125"/>
            <a:ext cx="8539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</a:pPr>
            <a:r>
              <a:rPr lang="es-AR"/>
              <a:t>Terminal de cruceros. </a:t>
            </a:r>
            <a:endParaRPr/>
          </a:p>
        </p:txBody>
      </p:sp>
      <p:sp>
        <p:nvSpPr>
          <p:cNvPr id="569" name="Google Shape;569;p6"/>
          <p:cNvSpPr txBox="1"/>
          <p:nvPr>
            <p:ph idx="4294967295" type="body"/>
          </p:nvPr>
        </p:nvSpPr>
        <p:spPr>
          <a:xfrm>
            <a:off x="839775" y="2114085"/>
            <a:ext cx="7300200" cy="34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s-AR" sz="1800">
                <a:solidFill>
                  <a:schemeClr val="dk2"/>
                </a:solidFill>
              </a:rPr>
              <a:t>Primera terminal de cruceros de América en certificar sus protocolos de bioseguridad COVID-19: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  <a:p>
            <a:pPr indent="0" lvl="0" marL="108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s-AR" sz="1800">
                <a:solidFill>
                  <a:srgbClr val="666666"/>
                </a:solidFill>
              </a:rPr>
              <a:t>Terminal de Cruceros certificada con el Sello Internacional SAFEGUARD emitido por Bureau Veritas.</a:t>
            </a:r>
            <a:endParaRPr sz="1800">
              <a:solidFill>
                <a:srgbClr val="666666"/>
              </a:solidFill>
            </a:endParaRPr>
          </a:p>
          <a:p>
            <a:pPr indent="0" lvl="0" marL="108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indent="0" lvl="0" marL="108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AR" sz="1800">
                <a:solidFill>
                  <a:srgbClr val="666666"/>
                </a:solidFill>
              </a:rPr>
              <a:t>Aseguramos el cumplimiento de las medidas recomendadas por organismos internacionales de salud y seguridad, de las autoridades locales y de las líneas de cruceros.</a:t>
            </a:r>
            <a:endParaRPr sz="1800">
              <a:solidFill>
                <a:srgbClr val="666666"/>
              </a:solidFill>
            </a:endParaRPr>
          </a:p>
          <a:p>
            <a:pPr indent="0" lvl="0" marL="108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indent="0" lvl="0" marL="108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AR" sz="1800">
                <a:solidFill>
                  <a:srgbClr val="666666"/>
                </a:solidFill>
              </a:rPr>
              <a:t>Certificaciones ya obtenidas: gestión en seguridad y salud en el trabajo (OHSAS 18001); seguridad para la cadena de suministro (ISO 28000); calidad (ISO 9001); cuidado del medio ambiente (ISO 14001), y la de energía (ISO 50001).</a:t>
            </a:r>
            <a:endParaRPr sz="1800">
              <a:solidFill>
                <a:srgbClr val="666666"/>
              </a:solidFill>
            </a:endParaRPr>
          </a:p>
        </p:txBody>
      </p:sp>
      <p:sp>
        <p:nvSpPr>
          <p:cNvPr id="570" name="Google Shape;570;p6"/>
          <p:cNvSpPr txBox="1"/>
          <p:nvPr/>
        </p:nvSpPr>
        <p:spPr>
          <a:xfrm>
            <a:off x="838200" y="846306"/>
            <a:ext cx="105156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AAAAA"/>
              </a:buClr>
              <a:buSzPts val="2880"/>
              <a:buFont typeface="Noto Sans Symbols"/>
              <a:buNone/>
            </a:pPr>
            <a:r>
              <a:rPr b="0" i="0" lang="es-A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Certificaciones.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1" name="Google Shape;57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3375" y="0"/>
            <a:ext cx="3468625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2" name="Google Shape;572;p6"/>
          <p:cNvCxnSpPr/>
          <p:nvPr/>
        </p:nvCxnSpPr>
        <p:spPr>
          <a:xfrm>
            <a:off x="2008094" y="4754030"/>
            <a:ext cx="62304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3" name="Google Shape;573;p6"/>
          <p:cNvCxnSpPr/>
          <p:nvPr/>
        </p:nvCxnSpPr>
        <p:spPr>
          <a:xfrm>
            <a:off x="2008094" y="3714124"/>
            <a:ext cx="62304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4" name="Google Shape;57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6706" y="3945149"/>
            <a:ext cx="585135" cy="592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5925" y="2950935"/>
            <a:ext cx="58102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4963" y="4856035"/>
            <a:ext cx="742950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5"/>
          <p:cNvSpPr txBox="1"/>
          <p:nvPr>
            <p:ph type="title"/>
          </p:nvPr>
        </p:nvSpPr>
        <p:spPr>
          <a:xfrm>
            <a:off x="839788" y="365126"/>
            <a:ext cx="11352300" cy="7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</a:pPr>
            <a:r>
              <a:rPr lang="es-AR">
                <a:solidFill>
                  <a:schemeClr val="dk2"/>
                </a:solidFill>
              </a:rPr>
              <a:t>Lineamientos básicos y autoridades pertinentes.</a:t>
            </a:r>
            <a:endParaRPr/>
          </a:p>
        </p:txBody>
      </p:sp>
      <p:grpSp>
        <p:nvGrpSpPr>
          <p:cNvPr id="583" name="Google Shape;583;p15"/>
          <p:cNvGrpSpPr/>
          <p:nvPr/>
        </p:nvGrpSpPr>
        <p:grpSpPr>
          <a:xfrm>
            <a:off x="3343305" y="1063955"/>
            <a:ext cx="5505390" cy="5552745"/>
            <a:chOff x="490026" y="-730080"/>
            <a:chExt cx="5744633" cy="5878539"/>
          </a:xfrm>
        </p:grpSpPr>
        <p:sp>
          <p:nvSpPr>
            <p:cNvPr id="584" name="Google Shape;584;p15"/>
            <p:cNvSpPr/>
            <p:nvPr/>
          </p:nvSpPr>
          <p:spPr>
            <a:xfrm>
              <a:off x="4640859" y="99127"/>
              <a:ext cx="1566600" cy="156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5"/>
            <p:cNvSpPr txBox="1"/>
            <p:nvPr/>
          </p:nvSpPr>
          <p:spPr>
            <a:xfrm>
              <a:off x="4640859" y="99127"/>
              <a:ext cx="1566600" cy="156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s-AR" sz="1400" u="none" cap="none" strike="noStrike">
                  <a:solidFill>
                    <a:srgbClr val="666666"/>
                  </a:solidFill>
                  <a:latin typeface="Calibri"/>
                  <a:ea typeface="Calibri"/>
                  <a:cs typeface="Calibri"/>
                  <a:sym typeface="Calibri"/>
                </a:rPr>
                <a:t>Sanidad de Fronteras – Ministerio de Salud de la Nación</a:t>
              </a:r>
              <a:endParaRPr b="0" i="0" sz="14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5"/>
            <p:cNvSpPr/>
            <p:nvPr/>
          </p:nvSpPr>
          <p:spPr>
            <a:xfrm>
              <a:off x="1745095" y="38567"/>
              <a:ext cx="4429200" cy="4429200"/>
            </a:xfrm>
            <a:custGeom>
              <a:rect b="b" l="l" r="r" t="t"/>
              <a:pathLst>
                <a:path extrusionOk="0" h="120000" w="120000">
                  <a:moveTo>
                    <a:pt x="111767" y="43013"/>
                  </a:moveTo>
                  <a:cubicBezTo>
                    <a:pt x="114418" y="51094"/>
                    <a:pt x="115141" y="59684"/>
                    <a:pt x="113878" y="68095"/>
                  </a:cubicBezTo>
                  <a:lnTo>
                    <a:pt x="119155" y="69579"/>
                  </a:lnTo>
                  <a:lnTo>
                    <a:pt x="108465" y="73625"/>
                  </a:lnTo>
                  <a:lnTo>
                    <a:pt x="100563" y="64352"/>
                  </a:lnTo>
                  <a:lnTo>
                    <a:pt x="105835" y="65834"/>
                  </a:lnTo>
                  <a:cubicBezTo>
                    <a:pt x="106701" y="59027"/>
                    <a:pt x="106041" y="52113"/>
                    <a:pt x="103902" y="455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5"/>
            <p:cNvSpPr/>
            <p:nvPr/>
          </p:nvSpPr>
          <p:spPr>
            <a:xfrm>
              <a:off x="4668059" y="2762941"/>
              <a:ext cx="1566600" cy="156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5"/>
            <p:cNvSpPr txBox="1"/>
            <p:nvPr/>
          </p:nvSpPr>
          <p:spPr>
            <a:xfrm>
              <a:off x="4668059" y="2762941"/>
              <a:ext cx="1566600" cy="156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s-AR" sz="1400" u="none" cap="none" strike="noStrike">
                  <a:solidFill>
                    <a:srgbClr val="666666"/>
                  </a:solidFill>
                  <a:latin typeface="Calibri"/>
                  <a:ea typeface="Calibri"/>
                  <a:cs typeface="Calibri"/>
                  <a:sym typeface="Calibri"/>
                </a:rPr>
                <a:t>Comité de Crisis – Ministerio de Transporte</a:t>
              </a:r>
              <a:endParaRPr b="0" i="0" sz="14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5"/>
            <p:cNvSpPr/>
            <p:nvPr/>
          </p:nvSpPr>
          <p:spPr>
            <a:xfrm>
              <a:off x="1197170" y="719259"/>
              <a:ext cx="4429200" cy="4429200"/>
            </a:xfrm>
            <a:custGeom>
              <a:rect b="b" l="l" r="r" t="t"/>
              <a:pathLst>
                <a:path extrusionOk="0" h="120000" w="120000">
                  <a:moveTo>
                    <a:pt x="96582" y="100374"/>
                  </a:moveTo>
                  <a:cubicBezTo>
                    <a:pt x="77236" y="117904"/>
                    <a:pt x="48173" y="119246"/>
                    <a:pt x="27294" y="103573"/>
                  </a:cubicBezTo>
                  <a:lnTo>
                    <a:pt x="23482" y="107514"/>
                  </a:lnTo>
                  <a:lnTo>
                    <a:pt x="24997" y="96183"/>
                  </a:lnTo>
                  <a:lnTo>
                    <a:pt x="36910" y="93633"/>
                  </a:lnTo>
                  <a:lnTo>
                    <a:pt x="33102" y="97569"/>
                  </a:lnTo>
                  <a:lnTo>
                    <a:pt x="33102" y="97569"/>
                  </a:lnTo>
                  <a:cubicBezTo>
                    <a:pt x="50787" y="110230"/>
                    <a:pt x="74907" y="108844"/>
                    <a:pt x="91024" y="942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5"/>
            <p:cNvSpPr/>
            <p:nvPr/>
          </p:nvSpPr>
          <p:spPr>
            <a:xfrm>
              <a:off x="535358" y="2762941"/>
              <a:ext cx="1566600" cy="156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5"/>
            <p:cNvSpPr txBox="1"/>
            <p:nvPr/>
          </p:nvSpPr>
          <p:spPr>
            <a:xfrm>
              <a:off x="535358" y="2762941"/>
              <a:ext cx="1566600" cy="156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s-AR" sz="1400" u="none" cap="none" strike="noStrike">
                  <a:solidFill>
                    <a:srgbClr val="666666"/>
                  </a:solidFill>
                  <a:latin typeface="Calibri"/>
                  <a:ea typeface="Calibri"/>
                  <a:cs typeface="Calibri"/>
                  <a:sym typeface="Calibri"/>
                </a:rPr>
                <a:t>AFIP – DGA – Migraciones</a:t>
              </a:r>
              <a:endParaRPr b="0" i="0" sz="14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5"/>
            <p:cNvSpPr/>
            <p:nvPr/>
          </p:nvSpPr>
          <p:spPr>
            <a:xfrm>
              <a:off x="546388" y="-64003"/>
              <a:ext cx="4429200" cy="4429200"/>
            </a:xfrm>
            <a:custGeom>
              <a:rect b="b" l="l" r="r" t="t"/>
              <a:pathLst>
                <a:path extrusionOk="0" h="120000" w="120000">
                  <a:moveTo>
                    <a:pt x="8477" y="77712"/>
                  </a:moveTo>
                  <a:lnTo>
                    <a:pt x="8477" y="77712"/>
                  </a:lnTo>
                  <a:cubicBezTo>
                    <a:pt x="5711" y="69665"/>
                    <a:pt x="4868" y="61081"/>
                    <a:pt x="6016" y="52650"/>
                  </a:cubicBezTo>
                  <a:lnTo>
                    <a:pt x="718" y="51239"/>
                  </a:lnTo>
                  <a:lnTo>
                    <a:pt x="11352" y="47045"/>
                  </a:lnTo>
                  <a:lnTo>
                    <a:pt x="19380" y="56209"/>
                  </a:lnTo>
                  <a:lnTo>
                    <a:pt x="14089" y="54799"/>
                  </a:lnTo>
                  <a:lnTo>
                    <a:pt x="14089" y="54799"/>
                  </a:lnTo>
                  <a:cubicBezTo>
                    <a:pt x="13316" y="61621"/>
                    <a:pt x="14073" y="68529"/>
                    <a:pt x="16305" y="75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5"/>
            <p:cNvSpPr/>
            <p:nvPr/>
          </p:nvSpPr>
          <p:spPr>
            <a:xfrm>
              <a:off x="490026" y="99127"/>
              <a:ext cx="1566600" cy="156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5"/>
            <p:cNvSpPr txBox="1"/>
            <p:nvPr/>
          </p:nvSpPr>
          <p:spPr>
            <a:xfrm>
              <a:off x="490026" y="99127"/>
              <a:ext cx="1566600" cy="156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s-AR" sz="1400" u="none" cap="none" strike="noStrike">
                  <a:solidFill>
                    <a:srgbClr val="666666"/>
                  </a:solidFill>
                  <a:latin typeface="Calibri"/>
                  <a:ea typeface="Calibri"/>
                  <a:cs typeface="Calibri"/>
                  <a:sym typeface="Calibri"/>
                </a:rPr>
                <a:t>Administración General de </a:t>
              </a:r>
              <a:br>
                <a:rPr b="1" i="0" lang="es-AR" sz="1400" u="none" cap="none" strike="noStrike">
                  <a:solidFill>
                    <a:srgbClr val="66666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1" i="0" lang="es-AR" sz="1400" u="none" cap="none" strike="noStrike">
                  <a:solidFill>
                    <a:srgbClr val="666666"/>
                  </a:solidFill>
                  <a:latin typeface="Calibri"/>
                  <a:ea typeface="Calibri"/>
                  <a:cs typeface="Calibri"/>
                  <a:sym typeface="Calibri"/>
                </a:rPr>
                <a:t>Puertos S.E.</a:t>
              </a:r>
              <a:endParaRPr b="0" i="0" sz="14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1144995" y="-730080"/>
              <a:ext cx="4429200" cy="4429200"/>
            </a:xfrm>
            <a:custGeom>
              <a:rect b="b" l="l" r="r" t="t"/>
              <a:pathLst>
                <a:path extrusionOk="0" h="120000" w="120000">
                  <a:moveTo>
                    <a:pt x="22317" y="20652"/>
                  </a:moveTo>
                  <a:lnTo>
                    <a:pt x="22317" y="20652"/>
                  </a:lnTo>
                  <a:cubicBezTo>
                    <a:pt x="41274" y="2497"/>
                    <a:pt x="70481" y="440"/>
                    <a:pt x="91795" y="15758"/>
                  </a:cubicBezTo>
                  <a:lnTo>
                    <a:pt x="95525" y="11739"/>
                  </a:lnTo>
                  <a:lnTo>
                    <a:pt x="94245" y="23098"/>
                  </a:lnTo>
                  <a:lnTo>
                    <a:pt x="82388" y="25895"/>
                  </a:lnTo>
                  <a:lnTo>
                    <a:pt x="86112" y="21881"/>
                  </a:lnTo>
                  <a:lnTo>
                    <a:pt x="86112" y="21881"/>
                  </a:lnTo>
                  <a:cubicBezTo>
                    <a:pt x="68071" y="9522"/>
                    <a:pt x="43836" y="11504"/>
                    <a:pt x="28042" y="266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6" name="Google Shape;596;p15"/>
          <p:cNvSpPr txBox="1"/>
          <p:nvPr/>
        </p:nvSpPr>
        <p:spPr>
          <a:xfrm>
            <a:off x="4929187" y="3814517"/>
            <a:ext cx="2333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35C"/>
              </a:buClr>
              <a:buSzPts val="1800"/>
              <a:buFont typeface="Arial"/>
              <a:buNone/>
            </a:pPr>
            <a:r>
              <a:rPr b="1" i="0" lang="es-AR" sz="1800" u="none" cap="none" strike="noStrike">
                <a:solidFill>
                  <a:srgbClr val="50535C"/>
                </a:solidFill>
                <a:latin typeface="Calibri"/>
                <a:ea typeface="Calibri"/>
                <a:cs typeface="Calibri"/>
                <a:sym typeface="Calibri"/>
              </a:rPr>
              <a:t>Protocolos para terminales y permisionarios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7" name="Google Shape;59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0646" y="4505325"/>
            <a:ext cx="1093435" cy="110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76425" y="1848949"/>
            <a:ext cx="1041879" cy="108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17343" y="2990850"/>
            <a:ext cx="1957313" cy="64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95253" y="4591050"/>
            <a:ext cx="1473242" cy="101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178123" y="1915587"/>
            <a:ext cx="1107501" cy="110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7"/>
          <p:cNvSpPr txBox="1"/>
          <p:nvPr/>
        </p:nvSpPr>
        <p:spPr>
          <a:xfrm>
            <a:off x="838200" y="365126"/>
            <a:ext cx="78759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</a:pPr>
            <a:r>
              <a:rPr b="1" i="0" lang="es-AR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Actividad de cruceros.</a:t>
            </a:r>
            <a:endParaRPr b="1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8" name="Google Shape;608;p7"/>
          <p:cNvSpPr txBox="1"/>
          <p:nvPr/>
        </p:nvSpPr>
        <p:spPr>
          <a:xfrm>
            <a:off x="838200" y="846306"/>
            <a:ext cx="7876032" cy="427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AAAAA"/>
              </a:buClr>
              <a:buSzPts val="2880"/>
              <a:buFont typeface="Noto Sans Symbols"/>
              <a:buNone/>
            </a:pPr>
            <a:r>
              <a:rPr b="0" i="0" lang="es-A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Buenos Aires, hub de ingreso al país.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7"/>
          <p:cNvSpPr txBox="1"/>
          <p:nvPr>
            <p:ph idx="4294967295" type="body"/>
          </p:nvPr>
        </p:nvSpPr>
        <p:spPr>
          <a:xfrm>
            <a:off x="838200" y="1809048"/>
            <a:ext cx="6169800" cy="26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Arial"/>
              <a:buNone/>
            </a:pPr>
            <a:r>
              <a:rPr lang="es-AR" sz="1800"/>
              <a:t>Los principales itinerarios que hacen los cruceros que llegan a Puerto Buenos Aires son:</a:t>
            </a:r>
            <a:endParaRPr sz="1800"/>
          </a:p>
          <a:p>
            <a:pPr indent="-285750" lvl="0" marL="2857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</a:pPr>
            <a:r>
              <a:rPr b="1" lang="es-AR" sz="1800">
                <a:solidFill>
                  <a:schemeClr val="accent3"/>
                </a:solidFill>
              </a:rPr>
              <a:t>Rutas hacia el norte:</a:t>
            </a:r>
            <a:r>
              <a:rPr lang="es-AR" sz="1800"/>
              <a:t> Argentina, Brasil y Uruguay.</a:t>
            </a:r>
            <a:endParaRPr sz="1800"/>
          </a:p>
          <a:p>
            <a:pPr indent="-285750" lvl="0" marL="2857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</a:pPr>
            <a:r>
              <a:rPr b="1" lang="es-AR" sz="1800">
                <a:solidFill>
                  <a:schemeClr val="accent6"/>
                </a:solidFill>
              </a:rPr>
              <a:t>Rutas hacia el sur: </a:t>
            </a:r>
            <a:r>
              <a:rPr lang="es-AR" sz="1800"/>
              <a:t>Buenos Aires, Puerto Madryn, Ushuaia y Antártida.</a:t>
            </a:r>
            <a:endParaRPr sz="1800"/>
          </a:p>
          <a:p>
            <a:pPr indent="-285750" lvl="0" marL="28575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▪"/>
            </a:pPr>
            <a:r>
              <a:rPr b="1" lang="es-AR" sz="1800">
                <a:solidFill>
                  <a:srgbClr val="00FF00"/>
                </a:solidFill>
              </a:rPr>
              <a:t>Rutas </a:t>
            </a:r>
            <a:r>
              <a:rPr b="1" lang="es-AR" sz="1800">
                <a:solidFill>
                  <a:srgbClr val="00FF00"/>
                </a:solidFill>
              </a:rPr>
              <a:t>desde el Sur</a:t>
            </a:r>
            <a:r>
              <a:rPr lang="es-AR" sz="1800">
                <a:solidFill>
                  <a:srgbClr val="00FF00"/>
                </a:solidFill>
              </a:rPr>
              <a:t>:</a:t>
            </a:r>
            <a:r>
              <a:rPr lang="es-AR" sz="1800"/>
              <a:t> Chile, Antártida, Ushuaia, Buenos Aires</a:t>
            </a:r>
            <a:endParaRPr sz="1800"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cxnSp>
        <p:nvCxnSpPr>
          <p:cNvPr id="610" name="Google Shape;610;p7"/>
          <p:cNvCxnSpPr/>
          <p:nvPr/>
        </p:nvCxnSpPr>
        <p:spPr>
          <a:xfrm>
            <a:off x="1210234" y="2930607"/>
            <a:ext cx="57618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1" name="Google Shape;61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0638" y="0"/>
            <a:ext cx="38576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7"/>
          <p:cNvSpPr/>
          <p:nvPr/>
        </p:nvSpPr>
        <p:spPr>
          <a:xfrm>
            <a:off x="11327000" y="2220875"/>
            <a:ext cx="69600" cy="69600"/>
          </a:xfrm>
          <a:prstGeom prst="ellipse">
            <a:avLst/>
          </a:prstGeom>
          <a:solidFill>
            <a:srgbClr val="9597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7"/>
          <p:cNvSpPr/>
          <p:nvPr/>
        </p:nvSpPr>
        <p:spPr>
          <a:xfrm>
            <a:off x="10662625" y="3051900"/>
            <a:ext cx="69600" cy="69600"/>
          </a:xfrm>
          <a:prstGeom prst="ellipse">
            <a:avLst/>
          </a:prstGeom>
          <a:solidFill>
            <a:srgbClr val="9597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7"/>
          <p:cNvSpPr/>
          <p:nvPr/>
        </p:nvSpPr>
        <p:spPr>
          <a:xfrm>
            <a:off x="10572150" y="3051900"/>
            <a:ext cx="69600" cy="69600"/>
          </a:xfrm>
          <a:prstGeom prst="ellipse">
            <a:avLst/>
          </a:prstGeom>
          <a:solidFill>
            <a:srgbClr val="9597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7"/>
          <p:cNvSpPr/>
          <p:nvPr/>
        </p:nvSpPr>
        <p:spPr>
          <a:xfrm>
            <a:off x="10443550" y="3030475"/>
            <a:ext cx="69600" cy="69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6" name="Google Shape;616;p7"/>
          <p:cNvCxnSpPr>
            <a:stCxn id="612" idx="4"/>
            <a:endCxn id="613" idx="6"/>
          </p:cNvCxnSpPr>
          <p:nvPr/>
        </p:nvCxnSpPr>
        <p:spPr>
          <a:xfrm rot="5400000">
            <a:off x="10648850" y="2373725"/>
            <a:ext cx="796200" cy="629700"/>
          </a:xfrm>
          <a:prstGeom prst="curvedConnector2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7" name="Google Shape;617;p7"/>
          <p:cNvCxnSpPr>
            <a:stCxn id="613" idx="4"/>
            <a:endCxn id="615" idx="4"/>
          </p:cNvCxnSpPr>
          <p:nvPr/>
        </p:nvCxnSpPr>
        <p:spPr>
          <a:xfrm flipH="1" rot="5400000">
            <a:off x="10577275" y="3001350"/>
            <a:ext cx="21300" cy="219000"/>
          </a:xfrm>
          <a:prstGeom prst="curvedConnector3">
            <a:avLst>
              <a:gd fmla="val -280986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8" name="Google Shape;618;p7"/>
          <p:cNvCxnSpPr>
            <a:stCxn id="615" idx="0"/>
            <a:endCxn id="614" idx="0"/>
          </p:cNvCxnSpPr>
          <p:nvPr/>
        </p:nvCxnSpPr>
        <p:spPr>
          <a:xfrm flipH="1" rot="-5400000">
            <a:off x="10532050" y="2976775"/>
            <a:ext cx="21300" cy="128700"/>
          </a:xfrm>
          <a:prstGeom prst="curvedConnector3">
            <a:avLst>
              <a:gd fmla="val -152465" name="adj1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9" name="Google Shape;619;p7"/>
          <p:cNvCxnSpPr>
            <a:stCxn id="614" idx="4"/>
            <a:endCxn id="612" idx="6"/>
          </p:cNvCxnSpPr>
          <p:nvPr/>
        </p:nvCxnSpPr>
        <p:spPr>
          <a:xfrm rot="-5400000">
            <a:off x="10568850" y="2293800"/>
            <a:ext cx="865800" cy="789600"/>
          </a:xfrm>
          <a:prstGeom prst="curvedConnector4">
            <a:avLst>
              <a:gd fmla="val -7739" name="adj1"/>
              <a:gd fmla="val 113285" name="adj2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0" name="Google Shape;620;p7"/>
          <p:cNvSpPr/>
          <p:nvPr/>
        </p:nvSpPr>
        <p:spPr>
          <a:xfrm>
            <a:off x="10062550" y="3661525"/>
            <a:ext cx="69600" cy="69600"/>
          </a:xfrm>
          <a:prstGeom prst="ellipse">
            <a:avLst/>
          </a:prstGeom>
          <a:solidFill>
            <a:srgbClr val="9597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7"/>
          <p:cNvSpPr/>
          <p:nvPr/>
        </p:nvSpPr>
        <p:spPr>
          <a:xfrm>
            <a:off x="9891100" y="4859300"/>
            <a:ext cx="69600" cy="69600"/>
          </a:xfrm>
          <a:prstGeom prst="ellipse">
            <a:avLst/>
          </a:prstGeom>
          <a:solidFill>
            <a:srgbClr val="9597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7"/>
          <p:cNvSpPr/>
          <p:nvPr/>
        </p:nvSpPr>
        <p:spPr>
          <a:xfrm>
            <a:off x="9731575" y="4695000"/>
            <a:ext cx="69600" cy="69600"/>
          </a:xfrm>
          <a:prstGeom prst="ellipse">
            <a:avLst/>
          </a:prstGeom>
          <a:solidFill>
            <a:srgbClr val="95979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7"/>
          <p:cNvSpPr/>
          <p:nvPr/>
        </p:nvSpPr>
        <p:spPr>
          <a:xfrm>
            <a:off x="10267950" y="4377300"/>
            <a:ext cx="317700" cy="317700"/>
          </a:xfrm>
          <a:prstGeom prst="ellipse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7"/>
          <p:cNvSpPr/>
          <p:nvPr/>
        </p:nvSpPr>
        <p:spPr>
          <a:xfrm>
            <a:off x="10208850" y="5561250"/>
            <a:ext cx="796200" cy="796200"/>
          </a:xfrm>
          <a:prstGeom prst="ellipse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5" name="Google Shape;625;p7"/>
          <p:cNvCxnSpPr>
            <a:stCxn id="615" idx="4"/>
            <a:endCxn id="620" idx="6"/>
          </p:cNvCxnSpPr>
          <p:nvPr/>
        </p:nvCxnSpPr>
        <p:spPr>
          <a:xfrm rot="5400000">
            <a:off x="10007050" y="3225175"/>
            <a:ext cx="596400" cy="346200"/>
          </a:xfrm>
          <a:prstGeom prst="curvedConnector2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6" name="Google Shape;626;p7"/>
          <p:cNvCxnSpPr>
            <a:stCxn id="620" idx="6"/>
            <a:endCxn id="623" idx="0"/>
          </p:cNvCxnSpPr>
          <p:nvPr/>
        </p:nvCxnSpPr>
        <p:spPr>
          <a:xfrm>
            <a:off x="10132150" y="3696325"/>
            <a:ext cx="294600" cy="681000"/>
          </a:xfrm>
          <a:prstGeom prst="curvedConnector2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7" name="Google Shape;627;p7"/>
          <p:cNvCxnSpPr>
            <a:stCxn id="623" idx="4"/>
            <a:endCxn id="621" idx="6"/>
          </p:cNvCxnSpPr>
          <p:nvPr/>
        </p:nvCxnSpPr>
        <p:spPr>
          <a:xfrm rot="5400000">
            <a:off x="10094100" y="4561500"/>
            <a:ext cx="199200" cy="466200"/>
          </a:xfrm>
          <a:prstGeom prst="curvedConnector2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8" name="Google Shape;628;p7"/>
          <p:cNvCxnSpPr>
            <a:stCxn id="621" idx="6"/>
            <a:endCxn id="624" idx="0"/>
          </p:cNvCxnSpPr>
          <p:nvPr/>
        </p:nvCxnSpPr>
        <p:spPr>
          <a:xfrm>
            <a:off x="9960700" y="4894100"/>
            <a:ext cx="646200" cy="667200"/>
          </a:xfrm>
          <a:prstGeom prst="curvedConnector2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9" name="Google Shape;629;p7"/>
          <p:cNvCxnSpPr>
            <a:stCxn id="624" idx="2"/>
            <a:endCxn id="622" idx="2"/>
          </p:cNvCxnSpPr>
          <p:nvPr/>
        </p:nvCxnSpPr>
        <p:spPr>
          <a:xfrm rot="10800000">
            <a:off x="9731550" y="4729950"/>
            <a:ext cx="477300" cy="1229400"/>
          </a:xfrm>
          <a:prstGeom prst="curvedConnector3">
            <a:avLst>
              <a:gd fmla="val 151969" name="adj1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0" name="Google Shape;630;p7"/>
          <p:cNvSpPr txBox="1"/>
          <p:nvPr/>
        </p:nvSpPr>
        <p:spPr>
          <a:xfrm>
            <a:off x="9891050" y="2902825"/>
            <a:ext cx="4935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-AR" sz="1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AR</a:t>
            </a:r>
            <a:endParaRPr b="1" i="0" sz="1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1" name="Google Shape;631;p7"/>
          <p:cNvSpPr txBox="1"/>
          <p:nvPr/>
        </p:nvSpPr>
        <p:spPr>
          <a:xfrm>
            <a:off x="10426750" y="2742638"/>
            <a:ext cx="4935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-AR" sz="1000" u="none" cap="none" strike="noStrike">
                <a:solidFill>
                  <a:srgbClr val="95979A"/>
                </a:solidFill>
                <a:latin typeface="Verdana"/>
                <a:ea typeface="Verdana"/>
                <a:cs typeface="Verdana"/>
                <a:sym typeface="Verdana"/>
              </a:rPr>
              <a:t>UR</a:t>
            </a:r>
            <a:endParaRPr b="1" i="0" sz="1000" u="none" cap="none" strike="noStrike">
              <a:solidFill>
                <a:srgbClr val="95979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2" name="Google Shape;632;p7"/>
          <p:cNvSpPr txBox="1"/>
          <p:nvPr/>
        </p:nvSpPr>
        <p:spPr>
          <a:xfrm>
            <a:off x="10813338" y="1788950"/>
            <a:ext cx="4935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-AR" sz="1000" u="none" cap="none" strike="noStrike">
                <a:solidFill>
                  <a:srgbClr val="95979A"/>
                </a:solidFill>
                <a:latin typeface="Verdana"/>
                <a:ea typeface="Verdana"/>
                <a:cs typeface="Verdana"/>
                <a:sym typeface="Verdana"/>
              </a:rPr>
              <a:t>BR</a:t>
            </a:r>
            <a:endParaRPr b="1" i="0" sz="1000" u="none" cap="none" strike="noStrike">
              <a:solidFill>
                <a:srgbClr val="95979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3" name="Google Shape;633;p7"/>
          <p:cNvSpPr txBox="1"/>
          <p:nvPr/>
        </p:nvSpPr>
        <p:spPr>
          <a:xfrm>
            <a:off x="9397588" y="3030475"/>
            <a:ext cx="4935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-AR" sz="1000" u="none" cap="none" strike="noStrike">
                <a:solidFill>
                  <a:srgbClr val="95979A"/>
                </a:solidFill>
                <a:latin typeface="Verdana"/>
                <a:ea typeface="Verdana"/>
                <a:cs typeface="Verdana"/>
                <a:sym typeface="Verdana"/>
              </a:rPr>
              <a:t>CH</a:t>
            </a:r>
            <a:endParaRPr b="1" i="0" sz="1000" u="none" cap="none" strike="noStrike">
              <a:solidFill>
                <a:srgbClr val="95979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634" name="Google Shape;634;p7"/>
          <p:cNvCxnSpPr/>
          <p:nvPr/>
        </p:nvCxnSpPr>
        <p:spPr>
          <a:xfrm>
            <a:off x="1210234" y="3599382"/>
            <a:ext cx="57618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5" name="Google Shape;635;p7"/>
          <p:cNvSpPr/>
          <p:nvPr/>
        </p:nvSpPr>
        <p:spPr>
          <a:xfrm>
            <a:off x="9736205" y="4759500"/>
            <a:ext cx="522225" cy="1041250"/>
          </a:xfrm>
          <a:custGeom>
            <a:rect b="b" l="l" r="r" t="t"/>
            <a:pathLst>
              <a:path extrusionOk="0" h="41650" w="20889">
                <a:moveTo>
                  <a:pt x="1149" y="0"/>
                </a:moveTo>
                <a:cubicBezTo>
                  <a:pt x="1218" y="4420"/>
                  <a:pt x="-1730" y="19575"/>
                  <a:pt x="1560" y="26517"/>
                </a:cubicBezTo>
                <a:cubicBezTo>
                  <a:pt x="4850" y="33459"/>
                  <a:pt x="17668" y="39128"/>
                  <a:pt x="20889" y="41650"/>
                </a:cubicBezTo>
              </a:path>
            </a:pathLst>
          </a:cu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6" name="Google Shape;636;p7"/>
          <p:cNvSpPr/>
          <p:nvPr/>
        </p:nvSpPr>
        <p:spPr>
          <a:xfrm>
            <a:off x="9962025" y="4892725"/>
            <a:ext cx="663550" cy="662775"/>
          </a:xfrm>
          <a:custGeom>
            <a:rect b="b" l="l" r="r" t="t"/>
            <a:pathLst>
              <a:path extrusionOk="0" h="26511" w="26542">
                <a:moveTo>
                  <a:pt x="25998" y="26511"/>
                </a:moveTo>
                <a:cubicBezTo>
                  <a:pt x="25674" y="22638"/>
                  <a:pt x="28387" y="7694"/>
                  <a:pt x="24054" y="3275"/>
                </a:cubicBezTo>
                <a:cubicBezTo>
                  <a:pt x="19721" y="-1143"/>
                  <a:pt x="4009" y="546"/>
                  <a:pt x="0" y="0"/>
                </a:cubicBezTo>
              </a:path>
            </a:pathLst>
          </a:cu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7" name="Google Shape;637;p7"/>
          <p:cNvSpPr txBox="1"/>
          <p:nvPr/>
        </p:nvSpPr>
        <p:spPr>
          <a:xfrm>
            <a:off x="964150" y="5227808"/>
            <a:ext cx="3000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s-AR" sz="24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80%</a:t>
            </a:r>
            <a:endParaRPr b="1" sz="24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tráfico proviene </a:t>
            </a:r>
            <a:b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 Brasil.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38" name="Google Shape;638;p7"/>
          <p:cNvSpPr txBox="1"/>
          <p:nvPr/>
        </p:nvSpPr>
        <p:spPr>
          <a:xfrm>
            <a:off x="4235675" y="5227807"/>
            <a:ext cx="3000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 sz="24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20% </a:t>
            </a:r>
            <a:endParaRPr b="1" sz="24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restante llega directamente desde Europa, y conecta con el sur argentino. 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639" name="Google Shape;63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8275" y="4439274"/>
            <a:ext cx="653481" cy="6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3500" y="4759492"/>
            <a:ext cx="346200" cy="360782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7"/>
          <p:cNvSpPr/>
          <p:nvPr/>
        </p:nvSpPr>
        <p:spPr>
          <a:xfrm>
            <a:off x="9964575" y="3111700"/>
            <a:ext cx="1271525" cy="1786150"/>
          </a:xfrm>
          <a:custGeom>
            <a:rect b="b" l="l" r="r" t="t"/>
            <a:pathLst>
              <a:path extrusionOk="0" h="71446" w="50861">
                <a:moveTo>
                  <a:pt x="0" y="71446"/>
                </a:moveTo>
                <a:cubicBezTo>
                  <a:pt x="8428" y="67454"/>
                  <a:pt x="47085" y="59402"/>
                  <a:pt x="50565" y="47494"/>
                </a:cubicBezTo>
                <a:cubicBezTo>
                  <a:pt x="54045" y="35586"/>
                  <a:pt x="25828" y="7916"/>
                  <a:pt x="20881" y="0"/>
                </a:cubicBezTo>
              </a:path>
            </a:pathLst>
          </a:cu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16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-1904" l="0" r="0" t="834"/>
          <a:stretch/>
        </p:blipFill>
        <p:spPr>
          <a:xfrm>
            <a:off x="5941551" y="2908374"/>
            <a:ext cx="3444568" cy="1070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9344" y="2249167"/>
            <a:ext cx="4289387" cy="241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g12edfbbc560_0_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5974" y="0"/>
            <a:ext cx="3476025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g12edfbbc560_0_192"/>
          <p:cNvSpPr txBox="1"/>
          <p:nvPr/>
        </p:nvSpPr>
        <p:spPr>
          <a:xfrm>
            <a:off x="838200" y="365125"/>
            <a:ext cx="7411500" cy="5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BBED"/>
              </a:buClr>
              <a:buSzPts val="3200"/>
              <a:buFont typeface="Verdana"/>
              <a:buNone/>
            </a:pPr>
            <a:r>
              <a:rPr b="1" i="0" lang="es-AR" sz="3200" u="none" cap="none" strike="noStrike">
                <a:solidFill>
                  <a:srgbClr val="37BBED"/>
                </a:solidFill>
                <a:latin typeface="Verdana"/>
                <a:ea typeface="Verdana"/>
                <a:cs typeface="Verdana"/>
                <a:sym typeface="Verdana"/>
              </a:rPr>
              <a:t>Administración General </a:t>
            </a:r>
            <a:endParaRPr b="1" i="0" sz="3200" u="none" cap="none" strike="noStrike">
              <a:solidFill>
                <a:srgbClr val="37BBE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BBED"/>
              </a:buClr>
              <a:buSzPts val="3200"/>
              <a:buFont typeface="Verdana"/>
              <a:buNone/>
            </a:pPr>
            <a:r>
              <a:rPr b="1" i="0" lang="es-AR" sz="3200" u="none" cap="none" strike="noStrike">
                <a:solidFill>
                  <a:srgbClr val="37BBED"/>
                </a:solidFill>
                <a:latin typeface="Verdana"/>
                <a:ea typeface="Verdana"/>
                <a:cs typeface="Verdana"/>
                <a:sym typeface="Verdana"/>
              </a:rPr>
              <a:t>de Puertos.</a:t>
            </a:r>
            <a:endParaRPr b="1" i="0" sz="3200" u="none" cap="none" strike="noStrike">
              <a:solidFill>
                <a:srgbClr val="37BBE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0" name="Google Shape;420;g12edfbbc560_0_192"/>
          <p:cNvSpPr txBox="1"/>
          <p:nvPr/>
        </p:nvSpPr>
        <p:spPr>
          <a:xfrm>
            <a:off x="2042761" y="2800948"/>
            <a:ext cx="6472200" cy="6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AR" sz="2400" u="none" cap="none" strike="noStrike">
                <a:solidFill>
                  <a:srgbClr val="37BBED"/>
                </a:solidFill>
                <a:latin typeface="Calibri"/>
                <a:ea typeface="Calibri"/>
                <a:cs typeface="Calibri"/>
                <a:sym typeface="Calibri"/>
              </a:rPr>
              <a:t>Administramos al único puerto nacional </a:t>
            </a:r>
            <a:endParaRPr b="1" i="0" sz="2400" u="none" cap="none" strike="noStrike">
              <a:solidFill>
                <a:srgbClr val="37BBE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0" i="0" lang="es-A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mueve el 62% de la carga contenedorizada del país.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g12edfbbc560_0_192"/>
          <p:cNvSpPr txBox="1"/>
          <p:nvPr/>
        </p:nvSpPr>
        <p:spPr>
          <a:xfrm>
            <a:off x="2065555" y="3687192"/>
            <a:ext cx="64722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AR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Asistimos en distintos proyectos y obras</a:t>
            </a:r>
            <a:endParaRPr b="1" i="0" sz="2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AR" sz="1800" u="none" cap="none" strike="noStrike">
                <a:solidFill>
                  <a:srgbClr val="50535C"/>
                </a:solidFill>
                <a:latin typeface="Calibri"/>
                <a:ea typeface="Calibri"/>
                <a:cs typeface="Calibri"/>
                <a:sym typeface="Calibri"/>
              </a:rPr>
              <a:t>a puertos de todo el país</a:t>
            </a:r>
            <a:endParaRPr b="0" i="0" sz="1800" u="none" cap="none" strike="noStrike">
              <a:solidFill>
                <a:srgbClr val="5053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2" name="Google Shape;422;g12edfbbc560_0_192"/>
          <p:cNvCxnSpPr/>
          <p:nvPr/>
        </p:nvCxnSpPr>
        <p:spPr>
          <a:xfrm>
            <a:off x="2143592" y="2710241"/>
            <a:ext cx="61062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3" name="Google Shape;423;g12edfbbc560_0_192"/>
          <p:cNvSpPr txBox="1"/>
          <p:nvPr/>
        </p:nvSpPr>
        <p:spPr>
          <a:xfrm>
            <a:off x="2042761" y="4526732"/>
            <a:ext cx="64722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AAA"/>
              </a:buClr>
              <a:buSzPts val="2664"/>
              <a:buFont typeface="Noto Sans Symbols"/>
              <a:buNone/>
            </a:pPr>
            <a:r>
              <a:rPr b="1" i="0" lang="es-AR" sz="2400" u="none" cap="none" strike="noStrike">
                <a:solidFill>
                  <a:srgbClr val="37BBED"/>
                </a:solidFill>
                <a:latin typeface="Calibri"/>
                <a:ea typeface="Calibri"/>
                <a:cs typeface="Calibri"/>
                <a:sym typeface="Calibri"/>
              </a:rPr>
              <a:t>Brindamos conectividad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AR" sz="1800" u="none" cap="none" strike="noStrike">
                <a:solidFill>
                  <a:srgbClr val="50535C"/>
                </a:solidFill>
                <a:latin typeface="Calibri"/>
                <a:ea typeface="Calibri"/>
                <a:cs typeface="Calibri"/>
                <a:sym typeface="Calibri"/>
              </a:rPr>
              <a:t>fluvio marítima, terrestre y ferroviaria a las cargas de la Argentina.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g12edfbbc560_0_192"/>
          <p:cNvCxnSpPr/>
          <p:nvPr/>
        </p:nvCxnSpPr>
        <p:spPr>
          <a:xfrm>
            <a:off x="2143592" y="3640747"/>
            <a:ext cx="61062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g12edfbbc560_0_192"/>
          <p:cNvCxnSpPr/>
          <p:nvPr/>
        </p:nvCxnSpPr>
        <p:spPr>
          <a:xfrm>
            <a:off x="2143592" y="5345983"/>
            <a:ext cx="61062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6" name="Google Shape;426;g12edfbbc560_0_192"/>
          <p:cNvSpPr txBox="1"/>
          <p:nvPr/>
        </p:nvSpPr>
        <p:spPr>
          <a:xfrm>
            <a:off x="2042750" y="1938158"/>
            <a:ext cx="64722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AAAAA"/>
              </a:buClr>
              <a:buSzPts val="2664"/>
              <a:buFont typeface="Noto Sans Symbols"/>
              <a:buNone/>
            </a:pPr>
            <a:r>
              <a:rPr b="1" i="0" lang="es-AR" sz="2400" u="none" cap="none" strike="noStrike">
                <a:solidFill>
                  <a:srgbClr val="37BBED"/>
                </a:solidFill>
                <a:latin typeface="Calibri"/>
                <a:ea typeface="Calibri"/>
                <a:cs typeface="Calibri"/>
                <a:sym typeface="Calibri"/>
              </a:rPr>
              <a:t>Somos un organismo federal</a:t>
            </a:r>
            <a:endParaRPr b="1" i="0" sz="2400" u="none" cap="none" strike="noStrike">
              <a:solidFill>
                <a:srgbClr val="37BBE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AAAAA"/>
              </a:buClr>
              <a:buSzPts val="2664"/>
              <a:buFont typeface="Noto Sans Symbols"/>
              <a:buNone/>
            </a:pPr>
            <a:r>
              <a:rPr b="0" i="0" lang="es-AR" sz="1800" u="none" cap="none" strike="noStrike">
                <a:solidFill>
                  <a:srgbClr val="50535C"/>
                </a:solidFill>
                <a:latin typeface="Calibri"/>
                <a:ea typeface="Calibri"/>
                <a:cs typeface="Calibri"/>
                <a:sym typeface="Calibri"/>
              </a:rPr>
              <a:t>dependiente del Ministerio de Transporte.</a:t>
            </a:r>
            <a:endParaRPr b="0" i="0" sz="1800" u="none" cap="none" strike="noStrike">
              <a:solidFill>
                <a:srgbClr val="5053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7" name="Google Shape;427;g12edfbbc560_0_1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8650" y="1938161"/>
            <a:ext cx="803668" cy="613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g12edfbbc560_0_192"/>
          <p:cNvGrpSpPr/>
          <p:nvPr/>
        </p:nvGrpSpPr>
        <p:grpSpPr>
          <a:xfrm>
            <a:off x="923471" y="4396054"/>
            <a:ext cx="834030" cy="911720"/>
            <a:chOff x="1411246" y="4611904"/>
            <a:chExt cx="834030" cy="911720"/>
          </a:xfrm>
        </p:grpSpPr>
        <p:pic>
          <p:nvPicPr>
            <p:cNvPr id="429" name="Google Shape;429;g12edfbbc560_0_19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11246" y="5087974"/>
              <a:ext cx="435618" cy="435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g12edfbbc560_0_19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809650" y="5088004"/>
              <a:ext cx="435626" cy="435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g12edfbbc560_0_19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666200" y="4611904"/>
              <a:ext cx="333687" cy="435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2" name="Google Shape;432;g12edfbbc560_0_19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3788" y="3625263"/>
            <a:ext cx="533400" cy="67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g12edfbbc560_0_19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3278" y="2689875"/>
            <a:ext cx="654413" cy="747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4" name="Google Shape;434;g12edfbbc560_0_192"/>
          <p:cNvCxnSpPr/>
          <p:nvPr/>
        </p:nvCxnSpPr>
        <p:spPr>
          <a:xfrm>
            <a:off x="2143592" y="4458970"/>
            <a:ext cx="61062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5" name="Google Shape;435;g12edfbbc560_0_192"/>
          <p:cNvSpPr txBox="1"/>
          <p:nvPr/>
        </p:nvSpPr>
        <p:spPr>
          <a:xfrm>
            <a:off x="2042761" y="5402757"/>
            <a:ext cx="64722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AAAA"/>
              </a:buClr>
              <a:buSzPts val="2664"/>
              <a:buFont typeface="Noto Sans Symbols"/>
              <a:buNone/>
            </a:pPr>
            <a:r>
              <a:rPr b="1" i="0" lang="es-AR" sz="2400" u="none" cap="none" strike="noStrike">
                <a:solidFill>
                  <a:srgbClr val="37BBED"/>
                </a:solidFill>
                <a:latin typeface="Calibri"/>
                <a:ea typeface="Calibri"/>
                <a:cs typeface="Calibri"/>
                <a:sym typeface="Calibri"/>
              </a:rPr>
              <a:t>Tenemos la administración y el mantenimiento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AR" sz="1800" u="none" cap="none" strike="noStrike">
                <a:solidFill>
                  <a:srgbClr val="50535C"/>
                </a:solidFill>
                <a:latin typeface="Calibri"/>
                <a:ea typeface="Calibri"/>
                <a:cs typeface="Calibri"/>
                <a:sym typeface="Calibri"/>
              </a:rPr>
              <a:t>del sistema de señalización y tareas de dragado de la Vía Navegable Troncal.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6" name="Google Shape;436;g12edfbbc560_0_19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13275" y="5495276"/>
            <a:ext cx="654424" cy="83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2edfbbc560_0_214"/>
          <p:cNvSpPr txBox="1"/>
          <p:nvPr>
            <p:ph type="title"/>
          </p:nvPr>
        </p:nvSpPr>
        <p:spPr>
          <a:xfrm>
            <a:off x="911225" y="335255"/>
            <a:ext cx="58485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s-AR" sz="3200"/>
              <a:t>Ejes de gestión.</a:t>
            </a:r>
            <a:endParaRPr sz="3200"/>
          </a:p>
        </p:txBody>
      </p:sp>
      <p:sp>
        <p:nvSpPr>
          <p:cNvPr id="442" name="Google Shape;442;g12edfbbc560_0_214"/>
          <p:cNvSpPr txBox="1"/>
          <p:nvPr/>
        </p:nvSpPr>
        <p:spPr>
          <a:xfrm>
            <a:off x="911224" y="914400"/>
            <a:ext cx="106074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3975">
            <a:spAutoFit/>
          </a:bodyPr>
          <a:lstStyle/>
          <a:p>
            <a:pPr indent="0" lvl="0" marL="12700" marR="5080" rtl="0" algn="l">
              <a:lnSpc>
                <a:spcPct val="114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AR" sz="1700" u="none" cap="none" strike="noStrike">
                <a:solidFill>
                  <a:srgbClr val="50535C"/>
                </a:solidFill>
                <a:latin typeface="Arial"/>
                <a:ea typeface="Arial"/>
                <a:cs typeface="Arial"/>
                <a:sym typeface="Arial"/>
              </a:rPr>
              <a:t>Estamos asumiendo nuevos compromisos y proyectos, incorporando una mirada más federal para desarrollar los lineamientos de la Subsecretaría de Puertos, Vías Navegables y Marina Mercante y el Ministerio de Transporte. Para lograr esto, estamos trabajando en:</a:t>
            </a:r>
            <a:endParaRPr b="0" i="0" sz="1700" u="none" cap="none" strike="noStrike">
              <a:solidFill>
                <a:srgbClr val="5053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3" name="Google Shape;443;g12edfbbc560_0_214"/>
          <p:cNvGrpSpPr/>
          <p:nvPr/>
        </p:nvGrpSpPr>
        <p:grpSpPr>
          <a:xfrm>
            <a:off x="0" y="0"/>
            <a:ext cx="556260" cy="6858000"/>
            <a:chOff x="0" y="0"/>
            <a:chExt cx="556260" cy="6858000"/>
          </a:xfrm>
        </p:grpSpPr>
        <p:sp>
          <p:nvSpPr>
            <p:cNvPr id="444" name="Google Shape;444;g12edfbbc560_0_214"/>
            <p:cNvSpPr/>
            <p:nvPr/>
          </p:nvSpPr>
          <p:spPr>
            <a:xfrm>
              <a:off x="0" y="0"/>
              <a:ext cx="556260" cy="6858000"/>
            </a:xfrm>
            <a:custGeom>
              <a:rect b="b" l="l" r="r" t="t"/>
              <a:pathLst>
                <a:path extrusionOk="0" h="6858000" w="556260">
                  <a:moveTo>
                    <a:pt x="555899" y="6857999"/>
                  </a:moveTo>
                  <a:lnTo>
                    <a:pt x="0" y="6857999"/>
                  </a:lnTo>
                  <a:lnTo>
                    <a:pt x="0" y="0"/>
                  </a:lnTo>
                  <a:lnTo>
                    <a:pt x="555899" y="0"/>
                  </a:lnTo>
                  <a:lnTo>
                    <a:pt x="555899" y="6857999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5" name="Google Shape;445;g12edfbbc560_0_2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4499429"/>
              <a:ext cx="555790" cy="23585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6" name="Google Shape;446;g12edfbbc560_0_214"/>
          <p:cNvSpPr txBox="1"/>
          <p:nvPr/>
        </p:nvSpPr>
        <p:spPr>
          <a:xfrm>
            <a:off x="2115775" y="1894276"/>
            <a:ext cx="9360300" cy="4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AR" sz="2200" u="none" cap="none" strike="noStrike">
                <a:solidFill>
                  <a:srgbClr val="37BBED"/>
                </a:solidFill>
                <a:latin typeface="Arial"/>
                <a:ea typeface="Arial"/>
                <a:cs typeface="Arial"/>
                <a:sym typeface="Arial"/>
              </a:rPr>
              <a:t>Puertos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AR" sz="1600" u="none" cap="none" strike="noStrike">
                <a:solidFill>
                  <a:srgbClr val="50535C"/>
                </a:solidFill>
                <a:latin typeface="Arial"/>
                <a:ea typeface="Arial"/>
                <a:cs typeface="Arial"/>
                <a:sym typeface="Arial"/>
              </a:rPr>
              <a:t>Continuamos aportando para mejorar la infraestructura portuaria en todo el país y generando nuevas áreas logísticas, mientras impulsamos el comercio exterior argentino fomentando la competitividad y el desarrollo de las economías regionales.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AR" sz="1600" u="none" cap="none" strike="noStrike">
                <a:solidFill>
                  <a:srgbClr val="50535C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5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AR" sz="2200" u="none" cap="none" strike="noStrike">
                <a:solidFill>
                  <a:srgbClr val="37BBED"/>
                </a:solidFill>
                <a:latin typeface="Arial"/>
                <a:ea typeface="Arial"/>
                <a:cs typeface="Arial"/>
                <a:sym typeface="Arial"/>
              </a:rPr>
              <a:t>Logística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AR" sz="1600" u="none" cap="none" strike="noStrike">
                <a:solidFill>
                  <a:srgbClr val="50535C"/>
                </a:solidFill>
                <a:latin typeface="Arial"/>
                <a:ea typeface="Arial"/>
                <a:cs typeface="Arial"/>
                <a:sym typeface="Arial"/>
              </a:rPr>
              <a:t>Profundizamos la integración del multimodalismo a nivel federal, para mejorar la eficiencia en el transporte de carga que llega a los puertos por agua, trenes y camiones, con el objetivo de bajar los costos y disminuir los tiempos operativos.</a:t>
            </a:r>
            <a:endParaRPr b="0" i="0" sz="11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925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37BBE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925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AR" sz="2200" u="none" cap="none" strike="noStrike">
                <a:solidFill>
                  <a:srgbClr val="37BBED"/>
                </a:solidFill>
                <a:latin typeface="Arial"/>
                <a:ea typeface="Arial"/>
                <a:cs typeface="Arial"/>
                <a:sym typeface="Arial"/>
              </a:rPr>
              <a:t>Navegabilidad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AR" sz="1600" u="none" cap="none" strike="noStrike">
                <a:solidFill>
                  <a:srgbClr val="50535C"/>
                </a:solidFill>
                <a:latin typeface="Arial"/>
                <a:ea typeface="Arial"/>
                <a:cs typeface="Arial"/>
                <a:sym typeface="Arial"/>
              </a:rPr>
              <a:t>Gestionamos la Vía Navegable Troncal, a la vez que avanzamos con la licitación del Canal Magdalena para conectar el sistema fluvial argentino con el sistema marítimo.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37BBE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AR" sz="2200" u="none" cap="none" strike="noStrike">
                <a:solidFill>
                  <a:srgbClr val="37BBED"/>
                </a:solidFill>
                <a:latin typeface="Arial"/>
                <a:ea typeface="Arial"/>
                <a:cs typeface="Arial"/>
                <a:sym typeface="Arial"/>
              </a:rPr>
              <a:t>Infraestructura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AR" sz="1600" u="none" cap="none" strike="noStrike">
                <a:solidFill>
                  <a:srgbClr val="50535C"/>
                </a:solidFill>
                <a:latin typeface="Arial"/>
                <a:ea typeface="Arial"/>
                <a:cs typeface="Arial"/>
                <a:sym typeface="Arial"/>
              </a:rPr>
              <a:t>Nuestros equipos técnicos prestan asistencia y asesoramiento en el desarrollo de nuevas obras portuarias y marítimas con terminales y organismos nacionales en todo el país.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7" name="Google Shape;447;g12edfbbc560_0_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3275" y="1970728"/>
            <a:ext cx="654424" cy="83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g12edfbbc560_0_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3311" y="4660404"/>
            <a:ext cx="853888" cy="671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9" name="Google Shape;449;g12edfbbc560_0_214"/>
          <p:cNvGrpSpPr/>
          <p:nvPr/>
        </p:nvGrpSpPr>
        <p:grpSpPr>
          <a:xfrm>
            <a:off x="953060" y="3241609"/>
            <a:ext cx="834029" cy="911720"/>
            <a:chOff x="923471" y="4396054"/>
            <a:chExt cx="834029" cy="911720"/>
          </a:xfrm>
        </p:grpSpPr>
        <p:pic>
          <p:nvPicPr>
            <p:cNvPr id="450" name="Google Shape;450;g12edfbbc560_0_2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23471" y="4872124"/>
              <a:ext cx="834029" cy="435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1" name="Google Shape;451;g12edfbbc560_0_21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78425" y="4396054"/>
              <a:ext cx="333686" cy="4356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2" name="Google Shape;452;g12edfbbc560_0_2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30335" y="5839399"/>
            <a:ext cx="533399" cy="665017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g12edfbbc560_0_214"/>
          <p:cNvSpPr/>
          <p:nvPr/>
        </p:nvSpPr>
        <p:spPr>
          <a:xfrm>
            <a:off x="2143592" y="3098636"/>
            <a:ext cx="9328129" cy="45600"/>
          </a:xfrm>
          <a:custGeom>
            <a:rect b="b" l="l" r="r" t="t"/>
            <a:pathLst>
              <a:path extrusionOk="0" h="120000" w="6106795">
                <a:moveTo>
                  <a:pt x="0" y="0"/>
                </a:moveTo>
                <a:lnTo>
                  <a:pt x="6106200" y="0"/>
                </a:lnTo>
              </a:path>
            </a:pathLst>
          </a:cu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g12edfbbc560_0_214"/>
          <p:cNvSpPr/>
          <p:nvPr/>
        </p:nvSpPr>
        <p:spPr>
          <a:xfrm>
            <a:off x="2143592" y="4420379"/>
            <a:ext cx="9328129" cy="45600"/>
          </a:xfrm>
          <a:custGeom>
            <a:rect b="b" l="l" r="r" t="t"/>
            <a:pathLst>
              <a:path extrusionOk="0" h="120000" w="6106795">
                <a:moveTo>
                  <a:pt x="0" y="0"/>
                </a:moveTo>
                <a:lnTo>
                  <a:pt x="6106200" y="0"/>
                </a:lnTo>
              </a:path>
            </a:pathLst>
          </a:cu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g12edfbbc560_0_214"/>
          <p:cNvSpPr/>
          <p:nvPr/>
        </p:nvSpPr>
        <p:spPr>
          <a:xfrm>
            <a:off x="2143592" y="5632438"/>
            <a:ext cx="9328129" cy="45600"/>
          </a:xfrm>
          <a:custGeom>
            <a:rect b="b" l="l" r="r" t="t"/>
            <a:pathLst>
              <a:path extrusionOk="0" h="120000" w="6106795">
                <a:moveTo>
                  <a:pt x="0" y="0"/>
                </a:moveTo>
                <a:lnTo>
                  <a:pt x="6106200" y="0"/>
                </a:lnTo>
              </a:path>
            </a:pathLst>
          </a:custGeom>
          <a:noFill/>
          <a:ln cap="flat" cmpd="sng" w="9525">
            <a:solidFill>
              <a:srgbClr val="AAAA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g12ceea719be_1_17"/>
          <p:cNvGrpSpPr/>
          <p:nvPr/>
        </p:nvGrpSpPr>
        <p:grpSpPr>
          <a:xfrm>
            <a:off x="1158025" y="2838237"/>
            <a:ext cx="3198825" cy="1640100"/>
            <a:chOff x="496425" y="1762675"/>
            <a:chExt cx="3198825" cy="1640100"/>
          </a:xfrm>
        </p:grpSpPr>
        <p:sp>
          <p:nvSpPr>
            <p:cNvPr id="462" name="Google Shape;462;g12ceea719be_1_17"/>
            <p:cNvSpPr/>
            <p:nvPr/>
          </p:nvSpPr>
          <p:spPr>
            <a:xfrm>
              <a:off x="500250" y="1762675"/>
              <a:ext cx="3195000" cy="1640100"/>
            </a:xfrm>
            <a:prstGeom prst="roundRect">
              <a:avLst>
                <a:gd fmla="val 7299" name="adj"/>
              </a:avLst>
            </a:prstGeom>
            <a:solidFill>
              <a:srgbClr val="FFFFFF"/>
            </a:solidFill>
            <a:ln cap="flat" cmpd="sng" w="38100">
              <a:solidFill>
                <a:srgbClr val="D7DF2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g12ceea719be_1_17"/>
            <p:cNvSpPr txBox="1"/>
            <p:nvPr/>
          </p:nvSpPr>
          <p:spPr>
            <a:xfrm>
              <a:off x="496425" y="2729938"/>
              <a:ext cx="3195000" cy="57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22860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lang="es-AR" sz="1600">
                  <a:solidFill>
                    <a:srgbClr val="50535C"/>
                  </a:solidFill>
                  <a:latin typeface="Calibri"/>
                  <a:ea typeface="Calibri"/>
                  <a:cs typeface="Calibri"/>
                  <a:sym typeface="Calibri"/>
                </a:rPr>
                <a:t>Gestión de la </a:t>
              </a:r>
              <a:br>
                <a:rPr b="1" lang="es-AR" sz="1600">
                  <a:solidFill>
                    <a:srgbClr val="50535C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1" lang="es-AR" sz="1600">
                  <a:solidFill>
                    <a:srgbClr val="50535C"/>
                  </a:solidFill>
                  <a:latin typeface="Calibri"/>
                  <a:ea typeface="Calibri"/>
                  <a:cs typeface="Calibri"/>
                  <a:sym typeface="Calibri"/>
                </a:rPr>
                <a:t>Vía Navegable Troncal</a:t>
              </a:r>
              <a:endParaRPr b="1" sz="1600">
                <a:solidFill>
                  <a:srgbClr val="50535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4" name="Google Shape;464;g12ceea719be_1_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01411" y="1954161"/>
              <a:ext cx="792664" cy="721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5" name="Google Shape;465;g12ceea719be_1_17"/>
          <p:cNvSpPr txBox="1"/>
          <p:nvPr/>
        </p:nvSpPr>
        <p:spPr>
          <a:xfrm>
            <a:off x="838200" y="365126"/>
            <a:ext cx="10515600" cy="5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BBED"/>
              </a:buClr>
              <a:buSzPts val="3200"/>
              <a:buFont typeface="Verdana"/>
              <a:buNone/>
            </a:pPr>
            <a:r>
              <a:rPr b="1" lang="es-AR" sz="3200">
                <a:solidFill>
                  <a:srgbClr val="37BBED"/>
                </a:solidFill>
                <a:latin typeface="Verdana"/>
                <a:ea typeface="Verdana"/>
                <a:cs typeface="Verdana"/>
                <a:sym typeface="Verdana"/>
              </a:rPr>
              <a:t>Proyectos claves para la AGP y el país.</a:t>
            </a:r>
            <a:endParaRPr b="1" sz="3200">
              <a:solidFill>
                <a:srgbClr val="37BBE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BBED"/>
              </a:buClr>
              <a:buSzPts val="3200"/>
              <a:buFont typeface="Verdana"/>
              <a:buNone/>
            </a:pPr>
            <a:r>
              <a:t/>
            </a:r>
            <a:endParaRPr b="1" sz="3200">
              <a:solidFill>
                <a:srgbClr val="37BBE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6" name="Google Shape;466;g12ceea719be_1_17"/>
          <p:cNvSpPr txBox="1"/>
          <p:nvPr/>
        </p:nvSpPr>
        <p:spPr>
          <a:xfrm>
            <a:off x="1743198" y="5319700"/>
            <a:ext cx="36834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286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5053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7" name="Google Shape;467;g12ceea719be_1_17"/>
          <p:cNvGrpSpPr/>
          <p:nvPr/>
        </p:nvGrpSpPr>
        <p:grpSpPr>
          <a:xfrm>
            <a:off x="4721122" y="2838225"/>
            <a:ext cx="3198976" cy="1640100"/>
            <a:chOff x="4785647" y="2510675"/>
            <a:chExt cx="3198976" cy="1640100"/>
          </a:xfrm>
        </p:grpSpPr>
        <p:grpSp>
          <p:nvGrpSpPr>
            <p:cNvPr id="468" name="Google Shape;468;g12ceea719be_1_17"/>
            <p:cNvGrpSpPr/>
            <p:nvPr/>
          </p:nvGrpSpPr>
          <p:grpSpPr>
            <a:xfrm>
              <a:off x="4785647" y="2510675"/>
              <a:ext cx="3198976" cy="1640100"/>
              <a:chOff x="4902488" y="1814075"/>
              <a:chExt cx="3062100" cy="1640100"/>
            </a:xfrm>
          </p:grpSpPr>
          <p:sp>
            <p:nvSpPr>
              <p:cNvPr id="469" name="Google Shape;469;g12ceea719be_1_17"/>
              <p:cNvSpPr/>
              <p:nvPr/>
            </p:nvSpPr>
            <p:spPr>
              <a:xfrm>
                <a:off x="4902488" y="1814075"/>
                <a:ext cx="3062100" cy="1640100"/>
              </a:xfrm>
              <a:prstGeom prst="roundRect">
                <a:avLst>
                  <a:gd fmla="val 7299" name="adj"/>
                </a:avLst>
              </a:prstGeom>
              <a:solidFill>
                <a:srgbClr val="FFFFFF"/>
              </a:solidFill>
              <a:ln cap="flat" cmpd="sng" w="381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0" name="Google Shape;470;g12ceea719be_1_17"/>
              <p:cNvPicPr preferRelativeResize="0"/>
              <p:nvPr/>
            </p:nvPicPr>
            <p:blipFill rotWithShape="1">
              <a:blip r:embed="rId4">
                <a:alphaModFix amt="50000"/>
              </a:blip>
              <a:srcRect b="0" l="0" r="0" t="0"/>
              <a:stretch/>
            </p:blipFill>
            <p:spPr>
              <a:xfrm>
                <a:off x="6166850" y="2009138"/>
                <a:ext cx="533400" cy="6719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71" name="Google Shape;471;g12ceea719be_1_17"/>
            <p:cNvSpPr txBox="1"/>
            <p:nvPr/>
          </p:nvSpPr>
          <p:spPr>
            <a:xfrm>
              <a:off x="4785700" y="3424050"/>
              <a:ext cx="31989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A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Ampliación muelle de Ushuaia</a:t>
              </a:r>
              <a:br>
                <a:rPr b="1" lang="es-A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A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(incluye nueva terminal de cruceros)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" name="Google Shape;472;g12ceea719be_1_17"/>
          <p:cNvGrpSpPr/>
          <p:nvPr/>
        </p:nvGrpSpPr>
        <p:grpSpPr>
          <a:xfrm>
            <a:off x="8284375" y="2838100"/>
            <a:ext cx="3198900" cy="1640100"/>
            <a:chOff x="8284375" y="2510550"/>
            <a:chExt cx="3198900" cy="1640100"/>
          </a:xfrm>
        </p:grpSpPr>
        <p:pic>
          <p:nvPicPr>
            <p:cNvPr id="473" name="Google Shape;473;g12ceea719be_1_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457900" y="2668300"/>
              <a:ext cx="851850" cy="770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4" name="Google Shape;474;g12ceea719be_1_17"/>
            <p:cNvSpPr/>
            <p:nvPr/>
          </p:nvSpPr>
          <p:spPr>
            <a:xfrm>
              <a:off x="8286325" y="2510550"/>
              <a:ext cx="3195000" cy="1640100"/>
            </a:xfrm>
            <a:prstGeom prst="roundRect">
              <a:avLst>
                <a:gd fmla="val 7299" name="adj"/>
              </a:avLst>
            </a:prstGeom>
            <a:solidFill>
              <a:srgbClr val="FFFFFF"/>
            </a:solidFill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g12ceea719be_1_17"/>
            <p:cNvSpPr txBox="1"/>
            <p:nvPr/>
          </p:nvSpPr>
          <p:spPr>
            <a:xfrm>
              <a:off x="8284375" y="3469482"/>
              <a:ext cx="31989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lang="es-AR" sz="1600">
                  <a:solidFill>
                    <a:srgbClr val="50535C"/>
                  </a:solidFill>
                  <a:latin typeface="Calibri"/>
                  <a:ea typeface="Calibri"/>
                  <a:cs typeface="Calibri"/>
                  <a:sym typeface="Calibri"/>
                </a:rPr>
                <a:t>Corredor Marítimo  Austral</a:t>
              </a:r>
              <a:endParaRPr b="1" i="0" sz="1600" u="none" cap="none" strike="noStrike">
                <a:solidFill>
                  <a:srgbClr val="50535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6" name="Google Shape;476;g12ceea719be_1_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487499" y="2692599"/>
              <a:ext cx="792664" cy="7218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10"/>
          <p:cNvPicPr preferRelativeResize="0"/>
          <p:nvPr/>
        </p:nvPicPr>
        <p:blipFill rotWithShape="1">
          <a:blip r:embed="rId3">
            <a:alphaModFix/>
          </a:blip>
          <a:srcRect b="0" l="5133" r="3304" t="0"/>
          <a:stretch/>
        </p:blipFill>
        <p:spPr>
          <a:xfrm>
            <a:off x="8713694" y="-5468"/>
            <a:ext cx="3478306" cy="6863467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10"/>
          <p:cNvSpPr txBox="1"/>
          <p:nvPr/>
        </p:nvSpPr>
        <p:spPr>
          <a:xfrm>
            <a:off x="838200" y="351120"/>
            <a:ext cx="7400365" cy="602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</a:pPr>
            <a:r>
              <a:rPr b="1" i="0" lang="es-AR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Reactivación: 2021-2022</a:t>
            </a:r>
            <a:endParaRPr b="1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</a:pPr>
            <a:r>
              <a:rPr b="1" lang="es-AR" sz="3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Cruceros en Argentina</a:t>
            </a:r>
            <a:endParaRPr b="1" sz="32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</a:pPr>
            <a:r>
              <a:t/>
            </a:r>
            <a:endParaRPr b="1" sz="32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</a:pPr>
            <a:r>
              <a:t/>
            </a:r>
            <a:endParaRPr b="1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4" name="Google Shape;484;p10"/>
          <p:cNvSpPr txBox="1"/>
          <p:nvPr/>
        </p:nvSpPr>
        <p:spPr>
          <a:xfrm>
            <a:off x="838200" y="1259700"/>
            <a:ext cx="7400365" cy="468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AAAAA"/>
              </a:buClr>
              <a:buSzPts val="2880"/>
              <a:buFont typeface="Noto Sans Symbols"/>
              <a:buNone/>
            </a:pPr>
            <a:r>
              <a:rPr b="0" i="0" lang="es-A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Tras diversas reuniones y con protocolos establecidos, se logró retomar la llegada de cruceros al país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0"/>
          <p:cNvSpPr txBox="1"/>
          <p:nvPr>
            <p:ph idx="4294967295" type="body"/>
          </p:nvPr>
        </p:nvSpPr>
        <p:spPr>
          <a:xfrm>
            <a:off x="838200" y="2535424"/>
            <a:ext cx="7400400" cy="37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s-AR" sz="1800">
                <a:solidFill>
                  <a:srgbClr val="666666"/>
                </a:solidFill>
              </a:rPr>
              <a:t>Temporada 2021/2022</a:t>
            </a:r>
            <a:endParaRPr sz="20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b="1" lang="es-AR">
                <a:solidFill>
                  <a:schemeClr val="dk2"/>
                </a:solidFill>
              </a:rPr>
              <a:t>Reestablecer la actividad y tener una plataforma hacia la próxima temporada fue el objetivo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 sz="20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s-AR" sz="1800">
                <a:solidFill>
                  <a:srgbClr val="666666"/>
                </a:solidFill>
              </a:rPr>
              <a:t>Arribaron por primera vez</a:t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b="1" lang="es-AR">
                <a:solidFill>
                  <a:schemeClr val="dk2"/>
                </a:solidFill>
              </a:rPr>
              <a:t>World Navigator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b="1" lang="es-AR">
                <a:solidFill>
                  <a:schemeClr val="dk2"/>
                </a:solidFill>
              </a:rPr>
              <a:t>Viking Octantis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s-AR" sz="1800">
                <a:solidFill>
                  <a:srgbClr val="666666"/>
                </a:solidFill>
              </a:rPr>
              <a:t>Covid-19 </a:t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b="1" lang="es-AR">
                <a:solidFill>
                  <a:schemeClr val="dk2"/>
                </a:solidFill>
              </a:rPr>
              <a:t>Vacunación, protocolos específicos y medidas administrativas impulsaron la reanudación del sector.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 sz="2000">
              <a:solidFill>
                <a:srgbClr val="666666"/>
              </a:solidFill>
            </a:endParaRPr>
          </a:p>
        </p:txBody>
      </p:sp>
      <p:cxnSp>
        <p:nvCxnSpPr>
          <p:cNvPr id="486" name="Google Shape;486;p10"/>
          <p:cNvCxnSpPr/>
          <p:nvPr/>
        </p:nvCxnSpPr>
        <p:spPr>
          <a:xfrm>
            <a:off x="932405" y="4654651"/>
            <a:ext cx="73062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7" name="Google Shape;487;p10"/>
          <p:cNvCxnSpPr/>
          <p:nvPr/>
        </p:nvCxnSpPr>
        <p:spPr>
          <a:xfrm>
            <a:off x="932405" y="3241801"/>
            <a:ext cx="73062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019350" y="1685351"/>
            <a:ext cx="6863468" cy="3481832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11"/>
          <p:cNvSpPr txBox="1"/>
          <p:nvPr>
            <p:ph type="title"/>
          </p:nvPr>
        </p:nvSpPr>
        <p:spPr>
          <a:xfrm>
            <a:off x="838200" y="365125"/>
            <a:ext cx="853971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</a:pPr>
            <a:r>
              <a:rPr lang="es-AR">
                <a:solidFill>
                  <a:schemeClr val="dk2"/>
                </a:solidFill>
              </a:rPr>
              <a:t>Medidas implementadas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</a:pPr>
            <a:r>
              <a:rPr lang="es-AR"/>
              <a:t>Temporada 2021-2022</a:t>
            </a:r>
            <a:endParaRPr/>
          </a:p>
        </p:txBody>
      </p:sp>
      <p:sp>
        <p:nvSpPr>
          <p:cNvPr id="495" name="Google Shape;495;p11"/>
          <p:cNvSpPr txBox="1"/>
          <p:nvPr>
            <p:ph idx="4294967295" type="body"/>
          </p:nvPr>
        </p:nvSpPr>
        <p:spPr>
          <a:xfrm>
            <a:off x="839775" y="2133735"/>
            <a:ext cx="7398790" cy="4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 b="1" sz="18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b="1" lang="es-AR" sz="2000">
                <a:solidFill>
                  <a:schemeClr val="dk2"/>
                </a:solidFill>
              </a:rPr>
              <a:t>Extensión de la bonificación del 100% </a:t>
            </a:r>
            <a:r>
              <a:rPr lang="es-AR" sz="1800">
                <a:solidFill>
                  <a:srgbClr val="666666"/>
                </a:solidFill>
              </a:rPr>
              <a:t>sobre los conceptos de Tasas General por Uso de Puerto, Tasa a los Pasajeros, Uso de Scanner y Cargo por Seguridad para todos los cruceros que arriben a Puerto Buenos Aires.</a:t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b="1" lang="es-AR" sz="2000">
                <a:solidFill>
                  <a:schemeClr val="dk2"/>
                </a:solidFill>
              </a:rPr>
              <a:t>Reducción del 95% </a:t>
            </a:r>
            <a:r>
              <a:rPr lang="es-AR" sz="1800">
                <a:solidFill>
                  <a:srgbClr val="666666"/>
                </a:solidFill>
              </a:rPr>
              <a:t>sobre la tarifa base del peaje de la Vía Navegable Troncal, tanto de entrada como de salida, en el tramo Buenos Aires-Océano Atlántico.</a:t>
            </a:r>
            <a:endParaRPr sz="1800">
              <a:solidFill>
                <a:srgbClr val="666666"/>
              </a:solidFill>
            </a:endParaRPr>
          </a:p>
        </p:txBody>
      </p:sp>
      <p:cxnSp>
        <p:nvCxnSpPr>
          <p:cNvPr id="496" name="Google Shape;496;p11"/>
          <p:cNvCxnSpPr/>
          <p:nvPr/>
        </p:nvCxnSpPr>
        <p:spPr>
          <a:xfrm>
            <a:off x="932330" y="3505204"/>
            <a:ext cx="73062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2"/>
          <p:cNvSpPr txBox="1"/>
          <p:nvPr>
            <p:ph idx="4294967295" type="body"/>
          </p:nvPr>
        </p:nvSpPr>
        <p:spPr>
          <a:xfrm>
            <a:off x="838192" y="2908558"/>
            <a:ext cx="7353900" cy="31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0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●"/>
            </a:pPr>
            <a:r>
              <a:rPr b="1" lang="es-AR">
                <a:solidFill>
                  <a:schemeClr val="dk2"/>
                </a:solidFill>
              </a:rPr>
              <a:t>Estimamos </a:t>
            </a:r>
            <a:r>
              <a:rPr b="1" lang="es-AR">
                <a:solidFill>
                  <a:schemeClr val="dk2"/>
                </a:solidFill>
              </a:rPr>
              <a:t>un movimiento de 350.000 pasajeros</a:t>
            </a:r>
            <a:r>
              <a:rPr lang="es-AR" sz="1800">
                <a:solidFill>
                  <a:schemeClr val="dk2"/>
                </a:solidFill>
              </a:rPr>
              <a:t> </a:t>
            </a:r>
            <a:br>
              <a:rPr lang="es-AR" sz="1800">
                <a:solidFill>
                  <a:schemeClr val="dk2"/>
                </a:solidFill>
              </a:rPr>
            </a:br>
            <a:r>
              <a:rPr lang="es-AR" sz="1800">
                <a:solidFill>
                  <a:schemeClr val="dk1"/>
                </a:solidFill>
              </a:rPr>
              <a:t>para la temporada 202</a:t>
            </a:r>
            <a:r>
              <a:rPr lang="es-AR" sz="1800"/>
              <a:t>2</a:t>
            </a:r>
            <a:r>
              <a:rPr lang="es-AR" sz="1800">
                <a:solidFill>
                  <a:schemeClr val="dk1"/>
                </a:solidFill>
              </a:rPr>
              <a:t>/202</a:t>
            </a:r>
            <a:r>
              <a:rPr lang="es-AR" sz="1800"/>
              <a:t>3</a:t>
            </a:r>
            <a:r>
              <a:rPr lang="es-AR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indent="-160019" lvl="0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8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36550" lvl="0" marL="450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●"/>
            </a:pPr>
            <a:r>
              <a:rPr b="1" lang="es-AR">
                <a:solidFill>
                  <a:schemeClr val="dk2"/>
                </a:solidFill>
              </a:rPr>
              <a:t>Más de una decena de cruceros </a:t>
            </a:r>
            <a:br>
              <a:rPr lang="es-AR" sz="1800"/>
            </a:br>
            <a:r>
              <a:rPr lang="es-AR" sz="1800"/>
              <a:t>llegarán a nuestro puerto por primera vez. </a:t>
            </a:r>
            <a:endParaRPr sz="1800">
              <a:solidFill>
                <a:schemeClr val="dk1"/>
              </a:solidFill>
            </a:endParaRPr>
          </a:p>
          <a:p>
            <a:pPr indent="-160019" lvl="0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8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36550" lvl="0" marL="450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●"/>
            </a:pPr>
            <a:r>
              <a:rPr b="1" lang="es-AR">
                <a:solidFill>
                  <a:schemeClr val="dk2"/>
                </a:solidFill>
              </a:rPr>
              <a:t>124 recaladas</a:t>
            </a:r>
            <a:r>
              <a:rPr lang="es-AR" sz="1800"/>
              <a:t> </a:t>
            </a:r>
            <a:br>
              <a:rPr lang="es-AR" sz="1800"/>
            </a:br>
            <a:r>
              <a:rPr lang="es-AR" sz="1800"/>
              <a:t>confirmadas.</a:t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503" name="Google Shape;503;p12"/>
          <p:cNvCxnSpPr/>
          <p:nvPr/>
        </p:nvCxnSpPr>
        <p:spPr>
          <a:xfrm>
            <a:off x="1360642" y="3726467"/>
            <a:ext cx="68310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4" name="Google Shape;504;p12"/>
          <p:cNvCxnSpPr/>
          <p:nvPr/>
        </p:nvCxnSpPr>
        <p:spPr>
          <a:xfrm>
            <a:off x="1360655" y="4661219"/>
            <a:ext cx="68310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5" name="Google Shape;50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96320" y="-2"/>
            <a:ext cx="34956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12"/>
          <p:cNvSpPr txBox="1"/>
          <p:nvPr/>
        </p:nvSpPr>
        <p:spPr>
          <a:xfrm>
            <a:off x="-4401400" y="3869150"/>
            <a:ext cx="339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2"/>
          <p:cNvSpPr txBox="1"/>
          <p:nvPr/>
        </p:nvSpPr>
        <p:spPr>
          <a:xfrm>
            <a:off x="838200" y="2370750"/>
            <a:ext cx="735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AR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Puerto Buenos Aire</a:t>
            </a:r>
            <a:r>
              <a:rPr b="1" lang="es-AR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</a:t>
            </a:r>
            <a:endParaRPr i="0" sz="1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8" name="Google Shape;508;p12"/>
          <p:cNvSpPr txBox="1"/>
          <p:nvPr/>
        </p:nvSpPr>
        <p:spPr>
          <a:xfrm>
            <a:off x="838200" y="846306"/>
            <a:ext cx="78759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880"/>
              <a:buFont typeface="Noto Sans Symbols"/>
              <a:buNone/>
            </a:pPr>
            <a:r>
              <a:rPr lang="es-A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Crecimiento del turismo.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12"/>
          <p:cNvSpPr txBox="1"/>
          <p:nvPr/>
        </p:nvSpPr>
        <p:spPr>
          <a:xfrm>
            <a:off x="838200" y="365126"/>
            <a:ext cx="78759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</a:pPr>
            <a:r>
              <a:rPr b="1" lang="es-AR" sz="3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Temporada 2022-2023.</a:t>
            </a:r>
            <a:endParaRPr b="1" sz="32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5" name="Google Shape;515;g12ceea719be_1_1"/>
          <p:cNvCxnSpPr/>
          <p:nvPr/>
        </p:nvCxnSpPr>
        <p:spPr>
          <a:xfrm>
            <a:off x="1384100" y="4082662"/>
            <a:ext cx="51804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6" name="Google Shape;516;g12ceea719be_1_1"/>
          <p:cNvCxnSpPr/>
          <p:nvPr/>
        </p:nvCxnSpPr>
        <p:spPr>
          <a:xfrm>
            <a:off x="1384100" y="4443031"/>
            <a:ext cx="51804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7" name="Google Shape;517;g12ceea719be_1_1"/>
          <p:cNvSpPr txBox="1"/>
          <p:nvPr>
            <p:ph idx="1" type="body"/>
          </p:nvPr>
        </p:nvSpPr>
        <p:spPr>
          <a:xfrm>
            <a:off x="838201" y="2338750"/>
            <a:ext cx="5726400" cy="381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AR"/>
              <a:t>H</a:t>
            </a:r>
            <a:r>
              <a:rPr b="1" lang="es-AR" sz="1800"/>
              <a:t>abrá más de una decena de nuevos cruceros arribando al Puerto Buenos Aires, entre ellos: 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s-AR" sz="1400">
                <a:solidFill>
                  <a:schemeClr val="hlink"/>
                </a:solidFill>
              </a:rPr>
              <a:t>MSC SEAVIEW</a:t>
            </a:r>
            <a:endParaRPr sz="1400">
              <a:solidFill>
                <a:schemeClr val="hlink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s-AR" sz="1400">
                <a:solidFill>
                  <a:schemeClr val="hlink"/>
                </a:solidFill>
              </a:rPr>
              <a:t>SAPPHIRE PRINCESS</a:t>
            </a:r>
            <a:endParaRPr sz="1400">
              <a:solidFill>
                <a:schemeClr val="hlink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s-AR" sz="1400">
                <a:solidFill>
                  <a:schemeClr val="hlink"/>
                </a:solidFill>
              </a:rPr>
              <a:t>Seabourn Venture</a:t>
            </a:r>
            <a:endParaRPr sz="1400">
              <a:solidFill>
                <a:schemeClr val="hlink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s-AR" sz="1400">
                <a:solidFill>
                  <a:schemeClr val="hlink"/>
                </a:solidFill>
              </a:rPr>
              <a:t>Seven Seas Voyager</a:t>
            </a:r>
            <a:endParaRPr sz="1400">
              <a:solidFill>
                <a:schemeClr val="hlink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s-AR" sz="1400">
                <a:solidFill>
                  <a:schemeClr val="hlink"/>
                </a:solidFill>
              </a:rPr>
              <a:t>Silver Moon </a:t>
            </a:r>
            <a:endParaRPr sz="1400">
              <a:solidFill>
                <a:schemeClr val="hlink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s-AR" sz="1400">
                <a:solidFill>
                  <a:schemeClr val="hlink"/>
                </a:solidFill>
              </a:rPr>
              <a:t>Silver Wind </a:t>
            </a:r>
            <a:endParaRPr sz="1400">
              <a:solidFill>
                <a:schemeClr val="hlink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s-AR" sz="1400">
                <a:solidFill>
                  <a:schemeClr val="hlink"/>
                </a:solidFill>
              </a:rPr>
              <a:t>Spirit of Adventure </a:t>
            </a:r>
            <a:endParaRPr sz="1400">
              <a:solidFill>
                <a:schemeClr val="hlink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s-AR" sz="1400">
                <a:solidFill>
                  <a:schemeClr val="hlink"/>
                </a:solidFill>
              </a:rPr>
              <a:t>World Traveller </a:t>
            </a:r>
            <a:endParaRPr sz="1400">
              <a:solidFill>
                <a:schemeClr val="hlink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Char char="●"/>
            </a:pPr>
            <a:r>
              <a:rPr lang="es-AR" sz="1400">
                <a:solidFill>
                  <a:schemeClr val="hlink"/>
                </a:solidFill>
              </a:rPr>
              <a:t>FRIDJOFT NANSEN</a:t>
            </a:r>
            <a:endParaRPr/>
          </a:p>
        </p:txBody>
      </p:sp>
      <p:pic>
        <p:nvPicPr>
          <p:cNvPr id="518" name="Google Shape;518;g12ceea719be_1_1"/>
          <p:cNvPicPr preferRelativeResize="0"/>
          <p:nvPr/>
        </p:nvPicPr>
        <p:blipFill rotWithShape="1">
          <a:blip r:embed="rId3">
            <a:alphaModFix/>
          </a:blip>
          <a:srcRect b="1409" l="1347" r="61338" t="1409"/>
          <a:stretch/>
        </p:blipFill>
        <p:spPr>
          <a:xfrm>
            <a:off x="8696325" y="0"/>
            <a:ext cx="34956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g12ceea719be_1_1"/>
          <p:cNvSpPr txBox="1"/>
          <p:nvPr/>
        </p:nvSpPr>
        <p:spPr>
          <a:xfrm>
            <a:off x="838200" y="365125"/>
            <a:ext cx="7248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</a:pPr>
            <a:r>
              <a:rPr b="1" lang="es-AR" sz="3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Nuevos arribos</a:t>
            </a:r>
            <a:r>
              <a:rPr b="1" lang="es-AR" sz="3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1" sz="32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0" name="Google Shape;520;g12ceea719be_1_1"/>
          <p:cNvSpPr txBox="1"/>
          <p:nvPr/>
        </p:nvSpPr>
        <p:spPr>
          <a:xfrm>
            <a:off x="838200" y="846306"/>
            <a:ext cx="78759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AAAAA"/>
              </a:buClr>
              <a:buSzPts val="2880"/>
              <a:buFont typeface="Noto Sans Symbols"/>
              <a:buNone/>
            </a:pPr>
            <a:r>
              <a:rPr lang="es-A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Grandes empresas retoman su presencia.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1" name="Google Shape;521;g12ceea719be_1_1"/>
          <p:cNvCxnSpPr/>
          <p:nvPr/>
        </p:nvCxnSpPr>
        <p:spPr>
          <a:xfrm>
            <a:off x="1384100" y="3401500"/>
            <a:ext cx="51804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g12ceea719be_1_1"/>
          <p:cNvCxnSpPr/>
          <p:nvPr/>
        </p:nvCxnSpPr>
        <p:spPr>
          <a:xfrm>
            <a:off x="1384100" y="3761869"/>
            <a:ext cx="51804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3" name="Google Shape;523;g12ceea719be_1_1"/>
          <p:cNvCxnSpPr/>
          <p:nvPr/>
        </p:nvCxnSpPr>
        <p:spPr>
          <a:xfrm>
            <a:off x="1384100" y="5439606"/>
            <a:ext cx="51804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g12ceea719be_1_1"/>
          <p:cNvCxnSpPr/>
          <p:nvPr/>
        </p:nvCxnSpPr>
        <p:spPr>
          <a:xfrm>
            <a:off x="1384100" y="5799975"/>
            <a:ext cx="51804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g12ceea719be_1_1"/>
          <p:cNvCxnSpPr/>
          <p:nvPr/>
        </p:nvCxnSpPr>
        <p:spPr>
          <a:xfrm>
            <a:off x="1384100" y="4758444"/>
            <a:ext cx="51804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6" name="Google Shape;526;g12ceea719be_1_1"/>
          <p:cNvCxnSpPr/>
          <p:nvPr/>
        </p:nvCxnSpPr>
        <p:spPr>
          <a:xfrm>
            <a:off x="1384100" y="5118813"/>
            <a:ext cx="51804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13694" y="-5467"/>
            <a:ext cx="3478306" cy="6863468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8"/>
          <p:cNvSpPr txBox="1"/>
          <p:nvPr/>
        </p:nvSpPr>
        <p:spPr>
          <a:xfrm>
            <a:off x="838200" y="365125"/>
            <a:ext cx="7410300" cy="5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</a:pPr>
            <a:r>
              <a:rPr b="1" i="0" lang="es-AR" sz="3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Actividad de cruceros.</a:t>
            </a:r>
            <a:endParaRPr b="1" i="0" sz="3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4" name="Google Shape;534;p8"/>
          <p:cNvSpPr txBox="1"/>
          <p:nvPr/>
        </p:nvSpPr>
        <p:spPr>
          <a:xfrm>
            <a:off x="838200" y="871020"/>
            <a:ext cx="105156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AAAAA"/>
              </a:buClr>
              <a:buSzPts val="2880"/>
              <a:buFont typeface="Noto Sans Symbols"/>
              <a:buNone/>
            </a:pPr>
            <a:r>
              <a:rPr b="0" i="0" lang="es-A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Temporada 2022/2023.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8"/>
          <p:cNvSpPr txBox="1"/>
          <p:nvPr>
            <p:ph idx="4294967295" type="body"/>
          </p:nvPr>
        </p:nvSpPr>
        <p:spPr>
          <a:xfrm>
            <a:off x="839775" y="2114074"/>
            <a:ext cx="7410300" cy="44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108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AR">
                <a:solidFill>
                  <a:schemeClr val="dk1"/>
                </a:solidFill>
              </a:rPr>
              <a:t>Argentina</a:t>
            </a:r>
            <a:br>
              <a:rPr b="1" lang="es-AR" sz="2400">
                <a:solidFill>
                  <a:schemeClr val="dk2"/>
                </a:solidFill>
              </a:rPr>
            </a:br>
            <a:r>
              <a:rPr b="1" lang="es-AR" sz="2400">
                <a:solidFill>
                  <a:schemeClr val="dk2"/>
                </a:solidFill>
              </a:rPr>
              <a:t>+700.000  pasajeros </a:t>
            </a:r>
            <a:endParaRPr/>
          </a:p>
          <a:p>
            <a:pPr indent="0" lvl="2" marL="108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2" marL="108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AR">
                <a:solidFill>
                  <a:schemeClr val="dk1"/>
                </a:solidFill>
              </a:rPr>
              <a:t>Puerto Buenos Aires</a:t>
            </a:r>
            <a:endParaRPr b="1"/>
          </a:p>
          <a:p>
            <a:pPr indent="0" lvl="2" marL="108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AR" sz="2400">
                <a:solidFill>
                  <a:schemeClr val="dk2"/>
                </a:solidFill>
              </a:rPr>
              <a:t>350.000 pasajeros</a:t>
            </a:r>
            <a:endParaRPr/>
          </a:p>
          <a:p>
            <a:pPr indent="0" lvl="2" marL="108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2" marL="108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AR" sz="1800"/>
              <a:t>Ushu</a:t>
            </a:r>
            <a:r>
              <a:rPr b="1" lang="es-AR"/>
              <a:t>a</a:t>
            </a:r>
            <a:r>
              <a:rPr b="1" lang="es-AR" sz="1800"/>
              <a:t>ia</a:t>
            </a:r>
            <a:endParaRPr b="1"/>
          </a:p>
          <a:p>
            <a:pPr indent="0" lvl="2" marL="108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AR" sz="2400">
                <a:solidFill>
                  <a:schemeClr val="dk2"/>
                </a:solidFill>
              </a:rPr>
              <a:t>250 mil pasajeros</a:t>
            </a:r>
            <a:endParaRPr b="1" sz="2400">
              <a:solidFill>
                <a:schemeClr val="dk2"/>
              </a:solidFill>
            </a:endParaRPr>
          </a:p>
          <a:p>
            <a:pPr indent="0" lvl="2" marL="108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400">
              <a:solidFill>
                <a:schemeClr val="dk2"/>
              </a:solidFill>
            </a:endParaRPr>
          </a:p>
          <a:p>
            <a:pPr indent="0" lvl="2" marL="108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AR" sz="1800"/>
              <a:t>Puerto Madryn</a:t>
            </a:r>
            <a:endParaRPr b="1"/>
          </a:p>
          <a:p>
            <a:pPr indent="0" lvl="2" marL="108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s-AR" sz="2400">
                <a:solidFill>
                  <a:srgbClr val="37BBED"/>
                </a:solidFill>
              </a:rPr>
              <a:t>65 mil pasajeros</a:t>
            </a:r>
            <a:endParaRPr sz="1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sz="1800"/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AAAAA"/>
              </a:buClr>
              <a:buSzPts val="2880"/>
              <a:buFont typeface="Noto Sans Symbols"/>
              <a:buNone/>
            </a:pPr>
            <a:r>
              <a:t/>
            </a:r>
            <a:endParaRPr sz="1800"/>
          </a:p>
          <a:p>
            <a: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sz="1800"/>
          </a:p>
        </p:txBody>
      </p:sp>
      <p:cxnSp>
        <p:nvCxnSpPr>
          <p:cNvPr id="536" name="Google Shape;536;p8"/>
          <p:cNvCxnSpPr/>
          <p:nvPr/>
        </p:nvCxnSpPr>
        <p:spPr>
          <a:xfrm>
            <a:off x="2008094" y="2925230"/>
            <a:ext cx="6230471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8"/>
          <p:cNvCxnSpPr/>
          <p:nvPr/>
        </p:nvCxnSpPr>
        <p:spPr>
          <a:xfrm>
            <a:off x="2008132" y="3824380"/>
            <a:ext cx="62304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8"/>
          <p:cNvCxnSpPr/>
          <p:nvPr/>
        </p:nvCxnSpPr>
        <p:spPr>
          <a:xfrm>
            <a:off x="2008132" y="4837430"/>
            <a:ext cx="6230400" cy="0"/>
          </a:xfrm>
          <a:prstGeom prst="straightConnector1">
            <a:avLst/>
          </a:prstGeom>
          <a:noFill/>
          <a:ln cap="flat" cmpd="sng" w="9525">
            <a:solidFill>
              <a:srgbClr val="AAAAA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9" name="Google Shape;53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2244" y="3015019"/>
            <a:ext cx="457727" cy="60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2244" y="4007894"/>
            <a:ext cx="457727" cy="60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2244" y="4990519"/>
            <a:ext cx="457727" cy="60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8"/>
          <p:cNvPicPr preferRelativeResize="0"/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 flipH="1">
            <a:off x="1062240" y="2114075"/>
            <a:ext cx="457724" cy="667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inisterio">
  <a:themeElements>
    <a:clrScheme name="Ministerio">
      <a:dk1>
        <a:srgbClr val="50535C"/>
      </a:dk1>
      <a:lt1>
        <a:srgbClr val="FFFFFF"/>
      </a:lt1>
      <a:dk2>
        <a:srgbClr val="37BBED"/>
      </a:dk2>
      <a:lt2>
        <a:srgbClr val="E7E7E7"/>
      </a:lt2>
      <a:accent1>
        <a:srgbClr val="50B8B1"/>
      </a:accent1>
      <a:accent2>
        <a:srgbClr val="EE3D8F"/>
      </a:accent2>
      <a:accent3>
        <a:srgbClr val="F79420"/>
      </a:accent3>
      <a:accent4>
        <a:srgbClr val="FFD100"/>
      </a:accent4>
      <a:accent5>
        <a:srgbClr val="D7DF23"/>
      </a:accent5>
      <a:accent6>
        <a:srgbClr val="9283BE"/>
      </a:accent6>
      <a:hlink>
        <a:srgbClr val="000000"/>
      </a:hlink>
      <a:folHlink>
        <a:srgbClr val="AAAAA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Ministerio para carátulas con color">
  <a:themeElements>
    <a:clrScheme name="Ministerio">
      <a:dk1>
        <a:srgbClr val="50535C"/>
      </a:dk1>
      <a:lt1>
        <a:srgbClr val="FFFFFF"/>
      </a:lt1>
      <a:dk2>
        <a:srgbClr val="37BBED"/>
      </a:dk2>
      <a:lt2>
        <a:srgbClr val="E7E7E7"/>
      </a:lt2>
      <a:accent1>
        <a:srgbClr val="50B8B1"/>
      </a:accent1>
      <a:accent2>
        <a:srgbClr val="EE3D8F"/>
      </a:accent2>
      <a:accent3>
        <a:srgbClr val="F79420"/>
      </a:accent3>
      <a:accent4>
        <a:srgbClr val="FFD100"/>
      </a:accent4>
      <a:accent5>
        <a:srgbClr val="D7DF23"/>
      </a:accent5>
      <a:accent6>
        <a:srgbClr val="9283BE"/>
      </a:accent6>
      <a:hlink>
        <a:srgbClr val="000000"/>
      </a:hlink>
      <a:folHlink>
        <a:srgbClr val="AAAAA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inisterio">
  <a:themeElements>
    <a:clrScheme name="Ministerio">
      <a:dk1>
        <a:srgbClr val="50535C"/>
      </a:dk1>
      <a:lt1>
        <a:srgbClr val="FFFFFF"/>
      </a:lt1>
      <a:dk2>
        <a:srgbClr val="37BBED"/>
      </a:dk2>
      <a:lt2>
        <a:srgbClr val="E7E7E7"/>
      </a:lt2>
      <a:accent1>
        <a:srgbClr val="50B8B1"/>
      </a:accent1>
      <a:accent2>
        <a:srgbClr val="EE3D8F"/>
      </a:accent2>
      <a:accent3>
        <a:srgbClr val="F79420"/>
      </a:accent3>
      <a:accent4>
        <a:srgbClr val="FFD100"/>
      </a:accent4>
      <a:accent5>
        <a:srgbClr val="D7DF23"/>
      </a:accent5>
      <a:accent6>
        <a:srgbClr val="9283BE"/>
      </a:accent6>
      <a:hlink>
        <a:srgbClr val="000000"/>
      </a:hlink>
      <a:folHlink>
        <a:srgbClr val="AAAAA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inisterio">
  <a:themeElements>
    <a:clrScheme name="Ministerio">
      <a:dk1>
        <a:srgbClr val="50535C"/>
      </a:dk1>
      <a:lt1>
        <a:srgbClr val="FFFFFF"/>
      </a:lt1>
      <a:dk2>
        <a:srgbClr val="37BBED"/>
      </a:dk2>
      <a:lt2>
        <a:srgbClr val="E7E7E7"/>
      </a:lt2>
      <a:accent1>
        <a:srgbClr val="50B8B1"/>
      </a:accent1>
      <a:accent2>
        <a:srgbClr val="EE3D8F"/>
      </a:accent2>
      <a:accent3>
        <a:srgbClr val="F79420"/>
      </a:accent3>
      <a:accent4>
        <a:srgbClr val="FFD100"/>
      </a:accent4>
      <a:accent5>
        <a:srgbClr val="D7DF23"/>
      </a:accent5>
      <a:accent6>
        <a:srgbClr val="9283BE"/>
      </a:accent6>
      <a:hlink>
        <a:srgbClr val="000000"/>
      </a:hlink>
      <a:folHlink>
        <a:srgbClr val="AAAAA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60DE7C51F8C40AF6F34765F7D2D84" ma:contentTypeVersion="16" ma:contentTypeDescription="Create a new document." ma:contentTypeScope="" ma:versionID="e3a003071747c615476efee915d56ea3">
  <xsd:schema xmlns:xsd="http://www.w3.org/2001/XMLSchema" xmlns:xs="http://www.w3.org/2001/XMLSchema" xmlns:p="http://schemas.microsoft.com/office/2006/metadata/properties" xmlns:ns2="5c0ed026-2af2-4bd4-84a6-7e6cd39ea343" xmlns:ns3="730f74aa-8393-4aa5-b2f8-3c7aae566a68" targetNamespace="http://schemas.microsoft.com/office/2006/metadata/properties" ma:root="true" ma:fieldsID="d1f86c35929668787558fd27a74a135d" ns2:_="" ns3:_="">
    <xsd:import namespace="5c0ed026-2af2-4bd4-84a6-7e6cd39ea343"/>
    <xsd:import namespace="730f74aa-8393-4aa5-b2f8-3c7aae566a6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ed026-2af2-4bd4-84a6-7e6cd39e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372cf4-7fd3-46dd-9ae9-fa9a79ed5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f74aa-8393-4aa5-b2f8-3c7aae566a68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0132384e-988b-4cc0-bace-ce04dba99819}" ma:internalName="TaxCatchAll" ma:showField="CatchAllData" ma:web="730f74aa-8393-4aa5-b2f8-3c7aae566a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c0ed026-2af2-4bd4-84a6-7e6cd39ea343">
      <UserInfo>
        <DisplayName/>
        <AccountId xsi:nil="true"/>
        <AccountType/>
      </UserInfo>
    </SharedWithUsers>
    <TaxCatchAll xmlns="730f74aa-8393-4aa5-b2f8-3c7aae566a68" xsi:nil="true"/>
    <lcf76f155ced4ddcb4097134ff3c332f xmlns="5c0ed026-2af2-4bd4-84a6-7e6cd39ea3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A352EA-5277-4D73-B82C-71456E16BD16}"/>
</file>

<file path=customXml/itemProps2.xml><?xml version="1.0" encoding="utf-8"?>
<ds:datastoreItem xmlns:ds="http://schemas.openxmlformats.org/officeDocument/2006/customXml" ds:itemID="{B54F34D3-5555-41B8-B422-0401A5937ABD}"/>
</file>

<file path=customXml/itemProps3.xml><?xml version="1.0" encoding="utf-8"?>
<ds:datastoreItem xmlns:ds="http://schemas.openxmlformats.org/officeDocument/2006/customXml" ds:itemID="{88E6FAE7-3A64-490C-BC13-2969F6234498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Diego sanchez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0x0101003FD60DE7C51F8C40AF6F34765F7D2D84</vt:lpwstr>
  </property>
</Properties>
</file>