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FFD7"/>
    <a:srgbClr val="005650"/>
    <a:srgbClr val="0BFFA8"/>
    <a:srgbClr val="005A55"/>
    <a:srgbClr val="35281B"/>
    <a:srgbClr val="F2DA91"/>
    <a:srgbClr val="855400"/>
    <a:srgbClr val="F28A2E"/>
    <a:srgbClr val="004566"/>
    <a:srgbClr val="4B9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1162-D8A0-4B7C-BCD7-53228F23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4F03F-6980-422F-AFAE-CD9AA2FD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2DFA-C118-4F2D-9B1D-F7B5C986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D551-04A5-4DF0-A76E-4B8E9F52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FC97-280B-4E9F-8F80-9BD428AC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0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1CA2-A512-4528-8139-380E29B7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0F08C-1125-4464-939F-99D3D79BA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86158-DB92-4053-919D-94563796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60FB-0C8C-4E43-B9F6-CE382733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2D84-C212-4F8C-8E0F-2C087E6A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1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732C8-0E39-435F-A971-D86F73766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1C6C1-A460-4626-8E72-7ADB2D1A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9A00-FB65-488B-BA41-5124AA18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2C90-D5D8-4C30-8609-31F965A7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BB38-BAFE-4C6A-B138-F0C49EC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29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0672-9559-4788-8FDF-5265773B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C5A8-2834-43C9-844F-9CFDC7EE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4E94-774F-4682-B7F7-F0F6645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08AE-3515-47E8-AE7C-0E4F22F8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F235-81B7-437F-BA83-0ADC3A3C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3EB1-E21B-4F6F-84D7-A0092BEF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3E92-08C6-4B71-9D70-111F04D2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DCB2B-E281-4D1B-AE3C-87C73E9D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2082-2F8A-487E-A285-D9E9645A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0A08-4169-483A-8D31-3909117B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99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3306-2429-44E4-B2D8-125E1EB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2F36-C751-4DEE-9F27-E06806821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09166-30FD-4B06-8735-3277FBD18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BF329-67A2-4318-B88D-E384613F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3065-B2D4-459D-9155-0901C980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D72F-FBFA-450D-A9CA-61808871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7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AF25-A9A6-4DD3-9B4E-E98CD204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48382-1229-4435-9ACB-16FE6C83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29718-1965-44FE-A209-01852FC61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7185A-ED48-423E-8BAB-9E746F99F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9D7EF-C46D-41B7-BE4D-F8D9E1209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1DB84-74F7-468E-9458-87E2B637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289C-2AEC-4ABB-BC39-BF4E0F8C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FFCD2-9A44-41E3-ADAF-E9E4816D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14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38F8-493D-439E-884B-748B0C3D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5B492-A7B1-41EC-BB28-0296B9E9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7F9B6-491B-443F-B8EB-69C2717B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99256-5D4D-4285-9516-B302A395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14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2E7B2-90F2-4ADA-B78A-003FB3E2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388CF-8065-4CD6-98BE-804FBE02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52B39-A0DC-456C-A821-E9588ADA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1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BD75-45FB-4C8E-8AC4-234111CF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0451-98A6-4BF4-9663-8282F9DC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78BD7-EB6D-4BE3-BAAE-270D3B836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5BE12-5FD7-48C2-9B5C-D3DB6B36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EFDC5-D7E8-48ED-B49B-4BD8677D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60D13-5455-4CC6-AE97-08C5F763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70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6BF7-F315-410B-8E1C-E82ED6CA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FBB40-A2ED-4F29-8C83-B69384DE7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1C87F-2597-4101-B352-9BA9BEDD9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417F-A79E-4853-8619-3426CD9B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51C4E-348A-4A32-9D82-6EC2FCF2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FA5D0-CBC0-4606-9132-EAD6642C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00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26CF0-DE7A-4738-8644-AECCD55E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B3A7A-ACAD-4DEF-8AED-17F7DA40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009B-AA90-408A-8392-6D23280E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D651-F089-4C3B-A172-E5ADAE880B91}" type="datetimeFigureOut">
              <a:rPr lang="pt-BR" smtClean="0"/>
              <a:t>02/06/2022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EE8E-1EB3-47AE-8420-02F734395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D32A-9DBD-496A-A991-6F62F08B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C57A-DA4E-4A49-8FC0-AC1FBD878EE3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6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sky, outdoor, land, distance&#10;&#10;Description automatically generated">
            <a:extLst>
              <a:ext uri="{FF2B5EF4-FFF2-40B4-BE49-F238E27FC236}">
                <a16:creationId xmlns:a16="http://schemas.microsoft.com/office/drawing/2014/main" id="{5B1C8B7C-9EA4-4255-9BF0-A06A077F6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55354" r="1144" b="21970"/>
          <a:stretch/>
        </p:blipFill>
        <p:spPr>
          <a:xfrm>
            <a:off x="0" y="4034368"/>
            <a:ext cx="12192000" cy="28236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DFF3E9-FCC4-4FC4-9054-9CBED7CC225F}"/>
              </a:ext>
            </a:extLst>
          </p:cNvPr>
          <p:cNvSpPr/>
          <p:nvPr/>
        </p:nvSpPr>
        <p:spPr>
          <a:xfrm>
            <a:off x="0" y="4102999"/>
            <a:ext cx="12192000" cy="2755002"/>
          </a:xfrm>
          <a:prstGeom prst="rect">
            <a:avLst/>
          </a:prstGeom>
          <a:solidFill>
            <a:srgbClr val="005A5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FB370-5C44-415A-88AA-61A5455D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48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sz="7200" dirty="0">
                <a:solidFill>
                  <a:srgbClr val="005A55"/>
                </a:solidFill>
                <a:latin typeface="Avenir Next LT Pro" panose="020B0504020202020204" pitchFamily="34" charset="0"/>
              </a:rPr>
              <a:t>Maritime and River Connectivity</a:t>
            </a:r>
            <a:br>
              <a:rPr lang="pt-BR" sz="7200" dirty="0">
                <a:latin typeface="Avenir Next LT Pro" panose="020B0504020202020204" pitchFamily="34" charset="0"/>
              </a:rPr>
            </a:br>
            <a:r>
              <a:rPr lang="pt-BR" sz="4000" spc="6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</a:rPr>
              <a:t>in global trade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AC1DA-79DD-4644-90D4-D8983F97C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85658"/>
            <a:ext cx="9144000" cy="948515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BFFA8"/>
                </a:solidFill>
                <a:latin typeface="Avenir Next LT Pro" panose="020B0504020202020204" pitchFamily="34" charset="0"/>
              </a:rPr>
              <a:t>DINO ANTUNES DIAS BATISTA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1DD5018C-AFF0-44D1-B786-B539AE352A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9" b="36555"/>
          <a:stretch/>
        </p:blipFill>
        <p:spPr>
          <a:xfrm>
            <a:off x="9134641" y="5978793"/>
            <a:ext cx="2557571" cy="50473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7E3E41D-FF2E-4D62-9788-BCA15285371D}"/>
              </a:ext>
            </a:extLst>
          </p:cNvPr>
          <p:cNvSpPr/>
          <p:nvPr/>
        </p:nvSpPr>
        <p:spPr>
          <a:xfrm rot="16200000" flipH="1">
            <a:off x="5995008" y="-2095737"/>
            <a:ext cx="68631" cy="12325352"/>
          </a:xfrm>
          <a:prstGeom prst="rect">
            <a:avLst/>
          </a:prstGeom>
          <a:gradFill>
            <a:gsLst>
              <a:gs pos="0">
                <a:srgbClr val="8FFFD7"/>
              </a:gs>
              <a:gs pos="58000">
                <a:srgbClr val="0BFFA8"/>
              </a:gs>
              <a:gs pos="83000">
                <a:srgbClr val="005650"/>
              </a:gs>
              <a:gs pos="100000">
                <a:srgbClr val="0056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590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16" ma:contentTypeDescription="Create a new document." ma:contentTypeScope="" ma:versionID="e3a003071747c615476efee915d56ea3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d1f86c35929668787558fd27a74a135d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32384e-988b-4cc0-bace-ce04dba99819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0ed026-2af2-4bd4-84a6-7e6cd39ea343">
      <UserInfo>
        <DisplayName/>
        <AccountId xsi:nil="true"/>
        <AccountType/>
      </UserInfo>
    </SharedWithUsers>
    <TaxCatchAll xmlns="730f74aa-8393-4aa5-b2f8-3c7aae566a68" xsi:nil="true"/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96D528-BC8F-4257-92DF-8FC2CBB972D2}"/>
</file>

<file path=customXml/itemProps2.xml><?xml version="1.0" encoding="utf-8"?>
<ds:datastoreItem xmlns:ds="http://schemas.openxmlformats.org/officeDocument/2006/customXml" ds:itemID="{97185B6F-A4A5-446B-9EF5-18790C642E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285B07-B03F-44D4-B585-7AF0A98A62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12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Calibri</vt:lpstr>
      <vt:lpstr>Calibri Light</vt:lpstr>
      <vt:lpstr>Office Theme</vt:lpstr>
      <vt:lpstr>Maritime and River Connectivity in global trade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Mota Andrade</dc:creator>
  <cp:lastModifiedBy>Malnis, Sabina</cp:lastModifiedBy>
  <cp:revision>11</cp:revision>
  <dcterms:created xsi:type="dcterms:W3CDTF">2021-12-13T18:09:12Z</dcterms:created>
  <dcterms:modified xsi:type="dcterms:W3CDTF">2022-06-02T13:51:15Z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