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  <p:sldMasterId id="2147483670" r:id="rId5"/>
    <p:sldMasterId id="2147483694" r:id="rId6"/>
  </p:sldMasterIdLst>
  <p:notesMasterIdLst>
    <p:notesMasterId r:id="rId24"/>
  </p:notesMasterIdLst>
  <p:handoutMasterIdLst>
    <p:handoutMasterId r:id="rId25"/>
  </p:handoutMasterIdLst>
  <p:sldIdLst>
    <p:sldId id="2643" r:id="rId7"/>
    <p:sldId id="2647" r:id="rId8"/>
    <p:sldId id="2721" r:id="rId9"/>
    <p:sldId id="2664" r:id="rId10"/>
    <p:sldId id="2720" r:id="rId11"/>
    <p:sldId id="2722" r:id="rId12"/>
    <p:sldId id="2710" r:id="rId13"/>
    <p:sldId id="2726" r:id="rId14"/>
    <p:sldId id="2727" r:id="rId15"/>
    <p:sldId id="2723" r:id="rId16"/>
    <p:sldId id="2728" r:id="rId17"/>
    <p:sldId id="2719" r:id="rId18"/>
    <p:sldId id="2725" r:id="rId19"/>
    <p:sldId id="2729" r:id="rId20"/>
    <p:sldId id="2724" r:id="rId21"/>
    <p:sldId id="2730" r:id="rId22"/>
    <p:sldId id="2701" r:id="rId23"/>
  </p:sldIdLst>
  <p:sldSz cx="24384000" cy="13716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5800" kern="1200">
        <a:solidFill>
          <a:srgbClr val="000000"/>
        </a:solidFill>
        <a:latin typeface="Nilland-Black" charset="0"/>
        <a:ea typeface="ヒラギノ角ゴ ProN W6" charset="0"/>
        <a:cs typeface="ヒラギノ角ゴ ProN W6" charset="0"/>
        <a:sym typeface="Nilland-Black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5800" kern="1200">
        <a:solidFill>
          <a:srgbClr val="000000"/>
        </a:solidFill>
        <a:latin typeface="Nilland-Black" charset="0"/>
        <a:ea typeface="ヒラギノ角ゴ ProN W6" charset="0"/>
        <a:cs typeface="ヒラギノ角ゴ ProN W6" charset="0"/>
        <a:sym typeface="Nilland-Black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5800" kern="1200">
        <a:solidFill>
          <a:srgbClr val="000000"/>
        </a:solidFill>
        <a:latin typeface="Nilland-Black" charset="0"/>
        <a:ea typeface="ヒラギノ角ゴ ProN W6" charset="0"/>
        <a:cs typeface="ヒラギノ角ゴ ProN W6" charset="0"/>
        <a:sym typeface="Nilland-Black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5800" kern="1200">
        <a:solidFill>
          <a:srgbClr val="000000"/>
        </a:solidFill>
        <a:latin typeface="Nilland-Black" charset="0"/>
        <a:ea typeface="ヒラギノ角ゴ ProN W6" charset="0"/>
        <a:cs typeface="ヒラギノ角ゴ ProN W6" charset="0"/>
        <a:sym typeface="Nilland-Black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5800" kern="1200">
        <a:solidFill>
          <a:srgbClr val="000000"/>
        </a:solidFill>
        <a:latin typeface="Nilland-Black" charset="0"/>
        <a:ea typeface="ヒラギノ角ゴ ProN W6" charset="0"/>
        <a:cs typeface="ヒラギノ角ゴ ProN W6" charset="0"/>
        <a:sym typeface="Nilland-Black" charset="0"/>
      </a:defRPr>
    </a:lvl5pPr>
    <a:lvl6pPr marL="2286000" algn="l" defTabSz="914400" rtl="0" eaLnBrk="1" latinLnBrk="0" hangingPunct="1">
      <a:defRPr sz="5800" kern="1200">
        <a:solidFill>
          <a:srgbClr val="000000"/>
        </a:solidFill>
        <a:latin typeface="Nilland-Black" charset="0"/>
        <a:ea typeface="ヒラギノ角ゴ ProN W6" charset="0"/>
        <a:cs typeface="ヒラギノ角ゴ ProN W6" charset="0"/>
        <a:sym typeface="Nilland-Black" charset="0"/>
      </a:defRPr>
    </a:lvl6pPr>
    <a:lvl7pPr marL="2743200" algn="l" defTabSz="914400" rtl="0" eaLnBrk="1" latinLnBrk="0" hangingPunct="1">
      <a:defRPr sz="5800" kern="1200">
        <a:solidFill>
          <a:srgbClr val="000000"/>
        </a:solidFill>
        <a:latin typeface="Nilland-Black" charset="0"/>
        <a:ea typeface="ヒラギノ角ゴ ProN W6" charset="0"/>
        <a:cs typeface="ヒラギノ角ゴ ProN W6" charset="0"/>
        <a:sym typeface="Nilland-Black" charset="0"/>
      </a:defRPr>
    </a:lvl7pPr>
    <a:lvl8pPr marL="3200400" algn="l" defTabSz="914400" rtl="0" eaLnBrk="1" latinLnBrk="0" hangingPunct="1">
      <a:defRPr sz="5800" kern="1200">
        <a:solidFill>
          <a:srgbClr val="000000"/>
        </a:solidFill>
        <a:latin typeface="Nilland-Black" charset="0"/>
        <a:ea typeface="ヒラギノ角ゴ ProN W6" charset="0"/>
        <a:cs typeface="ヒラギノ角ゴ ProN W6" charset="0"/>
        <a:sym typeface="Nilland-Black" charset="0"/>
      </a:defRPr>
    </a:lvl8pPr>
    <a:lvl9pPr marL="3657600" algn="l" defTabSz="914400" rtl="0" eaLnBrk="1" latinLnBrk="0" hangingPunct="1">
      <a:defRPr sz="5800" kern="1200">
        <a:solidFill>
          <a:srgbClr val="000000"/>
        </a:solidFill>
        <a:latin typeface="Nilland-Black" charset="0"/>
        <a:ea typeface="ヒラギノ角ゴ ProN W6" charset="0"/>
        <a:cs typeface="ヒラギノ角ゴ ProN W6" charset="0"/>
        <a:sym typeface="Nilland-Black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5088" userDrawn="1">
          <p15:clr>
            <a:srgbClr val="A4A3A4"/>
          </p15:clr>
        </p15:guide>
        <p15:guide id="3" orient="horz" pos="40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ven Lewis" initials="" lastIdx="1" clrIdx="0"/>
  <p:cmAuthor id="1" name="Getty, Allison" initials="GA" lastIdx="5" clrIdx="1"/>
  <p:cmAuthor id="2" name="Baskin, Andrew" initials="BA" lastIdx="4" clrIdx="2">
    <p:extLst>
      <p:ext uri="{19B8F6BF-5375-455C-9EA6-DF929625EA0E}">
        <p15:presenceInfo xmlns:p15="http://schemas.microsoft.com/office/powerpoint/2012/main" userId="S::BaskinA@hmms-usa.com::6e99257e-dea3-4c15-bcd7-7d4d1787cb2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96C8"/>
    <a:srgbClr val="3296F0"/>
    <a:srgbClr val="32B0F0"/>
    <a:srgbClr val="10597A"/>
    <a:srgbClr val="1C6181"/>
    <a:srgbClr val="FF9A2D"/>
    <a:srgbClr val="40E0D0"/>
    <a:srgbClr val="9FEFEF"/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8" autoAdjust="0"/>
    <p:restoredTop sz="77283" autoAdjust="0"/>
  </p:normalViewPr>
  <p:slideViewPr>
    <p:cSldViewPr>
      <p:cViewPr varScale="1">
        <p:scale>
          <a:sx n="43" d="100"/>
          <a:sy n="43" d="100"/>
        </p:scale>
        <p:origin x="1044" y="80"/>
      </p:cViewPr>
      <p:guideLst>
        <p:guide orient="horz" pos="4320"/>
        <p:guide pos="5088"/>
        <p:guide orient="horz" pos="40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784" y="6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EF5E35-CF0D-4953-883D-CB41A20FB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D4E1AD-D889-4C1E-A053-EA52F11AB0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827E7-2D5B-4437-B033-B59F41BB179D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7BCFA2-6D97-449A-A9DA-0BA5982A5D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C51ED2-CC2C-4CD9-A1C1-4E4DEF5F9F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677BA-4DA8-48B9-B282-1E8BB2CFA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79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6663" tIns="48332" rIns="96663" bIns="48332" rtlCol="0"/>
          <a:lstStyle>
            <a:lvl1pPr algn="l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6663" tIns="48332" rIns="96663" bIns="48332" rtlCol="0"/>
          <a:lstStyle>
            <a:lvl1pPr algn="r">
              <a:defRPr sz="1300" smtClean="0"/>
            </a:lvl1pPr>
          </a:lstStyle>
          <a:p>
            <a:pPr>
              <a:defRPr/>
            </a:pPr>
            <a:fld id="{7B075D98-4F9A-440D-8C59-8CB4AF253FDF}" type="datetimeFigureOut">
              <a:rPr lang="en-US"/>
              <a:pPr>
                <a:defRPr/>
              </a:pPr>
              <a:t>8/10/2022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3" tIns="48332" rIns="96663" bIns="48332" rtlCol="0" anchor="ctr"/>
          <a:lstStyle/>
          <a:p>
            <a:pPr lvl="0"/>
            <a:endParaRPr lang="en-US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3"/>
          </a:xfrm>
          <a:prstGeom prst="rect">
            <a:avLst/>
          </a:prstGeom>
        </p:spPr>
        <p:txBody>
          <a:bodyPr vert="horz" lIns="96663" tIns="48332" rIns="96663" bIns="48332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6663" tIns="48332" rIns="96663" bIns="48332" rtlCol="0" anchor="b"/>
          <a:lstStyle>
            <a:lvl1pPr algn="l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7"/>
          </a:xfrm>
          <a:prstGeom prst="rect">
            <a:avLst/>
          </a:prstGeom>
        </p:spPr>
        <p:txBody>
          <a:bodyPr vert="horz" lIns="96663" tIns="48332" rIns="96663" bIns="48332" rtlCol="0" anchor="b"/>
          <a:lstStyle>
            <a:lvl1pPr algn="r">
              <a:defRPr sz="1300" smtClean="0"/>
            </a:lvl1pPr>
          </a:lstStyle>
          <a:p>
            <a:pPr>
              <a:defRPr/>
            </a:pPr>
            <a:fld id="{C40DF183-69F4-48CF-88C4-A34A71761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41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0DF183-69F4-48CF-88C4-A34A7176197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33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9964B81-3AB6-034A-84FD-0C47B9D8693E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55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754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9964B81-3AB6-034A-84FD-0C47B9D8693E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55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133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9964B81-3AB6-034A-84FD-0C47B9D8693E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55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8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9964B81-3AB6-034A-84FD-0C47B9D8693E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55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28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9964B81-3AB6-034A-84FD-0C47B9D8693E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55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127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9964B81-3AB6-034A-84FD-0C47B9D8693E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55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026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9964B81-3AB6-034A-84FD-0C47B9D8693E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55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501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9964B81-3AB6-034A-84FD-0C47B9D8693E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55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490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9964B81-3AB6-034A-84FD-0C47B9D8693E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55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347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9964B81-3AB6-034A-84FD-0C47B9D8693E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55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404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419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9964B81-3AB6-034A-84FD-0C47B9D8693E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55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933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9964B81-3AB6-034A-84FD-0C47B9D8693E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55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738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9964B81-3AB6-034A-84FD-0C47B9D8693E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55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272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9964B81-3AB6-034A-84FD-0C47B9D8693E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55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255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9964B81-3AB6-034A-84FD-0C47B9D8693E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55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238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63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9964B81-3AB6-034A-84FD-0C47B9D8693E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5563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10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3048000" y="2244725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 err="1"/>
              <a:t>Sint</a:t>
            </a:r>
            <a:r>
              <a:rPr lang="pl-PL" dirty="0"/>
              <a:t> </a:t>
            </a:r>
            <a:r>
              <a:rPr lang="pl-PL" dirty="0" err="1"/>
              <a:t>voluptatibus</a:t>
            </a:r>
            <a:r>
              <a:rPr lang="pl-PL" dirty="0"/>
              <a:t> ad cum, </a:t>
            </a:r>
            <a:r>
              <a:rPr lang="pl-PL" dirty="0" err="1"/>
              <a:t>sea</a:t>
            </a:r>
            <a:r>
              <a:rPr lang="pl-PL" dirty="0"/>
              <a:t> </a:t>
            </a:r>
            <a:r>
              <a:rPr lang="pl-PL" dirty="0" err="1"/>
              <a:t>saepe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97822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048662-68CF-490D-9D25-0DD6BB94D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2" y="39318"/>
            <a:ext cx="22502192" cy="1751328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D09F07-7B0D-465B-89AB-EABEC2C24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652" y="2201667"/>
            <a:ext cx="22502192" cy="946132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33704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048662-68CF-490D-9D25-0DD6BB94D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2" y="39318"/>
            <a:ext cx="22502192" cy="1751328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D09F07-7B0D-465B-89AB-EABEC2C24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652" y="2201667"/>
            <a:ext cx="22502192" cy="946132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60610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/>
          <a:lstStyle>
            <a:lvl3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3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</a:t>
            </a:r>
          </a:p>
          <a:p>
            <a:pPr lvl="2"/>
            <a:r>
              <a:rPr lang="pl-PL" dirty="0" err="1"/>
              <a:t>Labitur</a:t>
            </a:r>
            <a:r>
              <a:rPr lang="pl-PL" dirty="0"/>
              <a:t> </a:t>
            </a:r>
            <a:r>
              <a:rPr lang="pl-PL" dirty="0" err="1"/>
              <a:t>reprimique</a:t>
            </a:r>
            <a:endParaRPr lang="pl-PL" dirty="0"/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/>
              <a:t>Labitur</a:t>
            </a:r>
            <a:r>
              <a:rPr lang="pl-PL" dirty="0"/>
              <a:t> </a:t>
            </a:r>
            <a:r>
              <a:rPr lang="pl-PL" dirty="0" err="1"/>
              <a:t>reprimique</a:t>
            </a:r>
            <a:endParaRPr lang="pl-PL" dirty="0"/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/>
              <a:t>Labitur</a:t>
            </a:r>
            <a:r>
              <a:rPr lang="pl-PL" dirty="0"/>
              <a:t> </a:t>
            </a:r>
            <a:r>
              <a:rPr lang="pl-PL" dirty="0" err="1"/>
              <a:t>reprimique</a:t>
            </a:r>
            <a:endParaRPr lang="en-US" dirty="0"/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7387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663700" y="3419475"/>
            <a:ext cx="21031200" cy="5705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1663700" y="9178925"/>
            <a:ext cx="21031200" cy="3000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 dirty="0"/>
              <a:t>Cu vel </a:t>
            </a:r>
            <a:r>
              <a:rPr lang="pl-PL" dirty="0" err="1"/>
              <a:t>solet</a:t>
            </a:r>
            <a:r>
              <a:rPr lang="pl-PL" dirty="0"/>
              <a:t> </a:t>
            </a:r>
            <a:r>
              <a:rPr lang="pl-PL" dirty="0" err="1"/>
              <a:t>adipiscing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559886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 hasCustomPrompt="1"/>
          </p:nvPr>
        </p:nvSpPr>
        <p:spPr>
          <a:xfrm>
            <a:off x="16764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 err="1"/>
              <a:t>Labitur</a:t>
            </a:r>
            <a:r>
              <a:rPr lang="pl-PL" dirty="0"/>
              <a:t> </a:t>
            </a:r>
            <a:r>
              <a:rPr lang="pl-PL" dirty="0" err="1"/>
              <a:t>reprimique</a:t>
            </a:r>
            <a:r>
              <a:rPr lang="pl-PL" dirty="0"/>
              <a:t> cum </a:t>
            </a:r>
          </a:p>
          <a:p>
            <a:pPr lvl="3"/>
            <a:r>
              <a:rPr lang="pl-PL" dirty="0" err="1"/>
              <a:t>Sint</a:t>
            </a:r>
            <a:r>
              <a:rPr lang="pl-PL" dirty="0"/>
              <a:t> </a:t>
            </a:r>
            <a:r>
              <a:rPr lang="pl-PL" dirty="0" err="1"/>
              <a:t>voluptatibus</a:t>
            </a:r>
            <a:endParaRPr lang="pl-PL" dirty="0"/>
          </a:p>
          <a:p>
            <a:pPr lvl="3"/>
            <a:r>
              <a:rPr lang="pl-PL" dirty="0" err="1"/>
              <a:t>Sint</a:t>
            </a:r>
            <a:r>
              <a:rPr lang="pl-PL" dirty="0"/>
              <a:t> </a:t>
            </a:r>
            <a:r>
              <a:rPr lang="pl-PL" dirty="0" err="1"/>
              <a:t>voluptatibus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122682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 err="1"/>
              <a:t>Labitur</a:t>
            </a:r>
            <a:r>
              <a:rPr lang="pl-PL" dirty="0"/>
              <a:t> </a:t>
            </a:r>
            <a:r>
              <a:rPr lang="pl-PL" dirty="0" err="1"/>
              <a:t>reprimique</a:t>
            </a:r>
            <a:r>
              <a:rPr lang="pl-PL" dirty="0"/>
              <a:t> cum </a:t>
            </a:r>
          </a:p>
          <a:p>
            <a:pPr lvl="3"/>
            <a:r>
              <a:rPr lang="pl-PL" dirty="0" err="1"/>
              <a:t>Sint</a:t>
            </a:r>
            <a:r>
              <a:rPr lang="pl-PL" dirty="0"/>
              <a:t> </a:t>
            </a:r>
            <a:r>
              <a:rPr lang="pl-PL" dirty="0" err="1"/>
              <a:t>voluptatibus</a:t>
            </a:r>
            <a:endParaRPr lang="pl-PL" dirty="0"/>
          </a:p>
          <a:p>
            <a:pPr lvl="3"/>
            <a:r>
              <a:rPr lang="pl-PL" dirty="0" err="1"/>
              <a:t>Sint</a:t>
            </a:r>
            <a:r>
              <a:rPr lang="pl-PL" dirty="0"/>
              <a:t> </a:t>
            </a:r>
            <a:r>
              <a:rPr lang="pl-PL" dirty="0" err="1"/>
              <a:t>voluptatibus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07892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679575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1679575" y="3362325"/>
            <a:ext cx="103155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1679575" y="5010150"/>
            <a:ext cx="10315575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</a:t>
            </a:r>
          </a:p>
          <a:p>
            <a:pPr lvl="2"/>
            <a:r>
              <a:rPr lang="pl-PL" dirty="0" err="1"/>
              <a:t>Sint</a:t>
            </a:r>
            <a:r>
              <a:rPr lang="pl-PL" dirty="0"/>
              <a:t> </a:t>
            </a:r>
            <a:r>
              <a:rPr lang="pl-PL" dirty="0" err="1"/>
              <a:t>voluptatibus</a:t>
            </a:r>
            <a:endParaRPr lang="pl-PL" dirty="0"/>
          </a:p>
          <a:p>
            <a:pPr lvl="2"/>
            <a:r>
              <a:rPr lang="pl-PL" dirty="0" err="1"/>
              <a:t>Sint</a:t>
            </a:r>
            <a:r>
              <a:rPr lang="pl-PL" dirty="0"/>
              <a:t> </a:t>
            </a:r>
            <a:r>
              <a:rPr lang="pl-PL" dirty="0" err="1"/>
              <a:t>voluptatibus</a:t>
            </a:r>
            <a:endParaRPr lang="pl-PL" dirty="0"/>
          </a:p>
          <a:p>
            <a:pPr lvl="2"/>
            <a:r>
              <a:rPr lang="pl-PL" dirty="0" err="1"/>
              <a:t>Sint</a:t>
            </a:r>
            <a:r>
              <a:rPr lang="pl-PL" dirty="0"/>
              <a:t> </a:t>
            </a:r>
            <a:r>
              <a:rPr lang="pl-PL" dirty="0" err="1"/>
              <a:t>voluptatibus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 hasCustomPrompt="1"/>
          </p:nvPr>
        </p:nvSpPr>
        <p:spPr>
          <a:xfrm>
            <a:off x="12344400" y="3362325"/>
            <a:ext cx="103663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 hasCustomPrompt="1"/>
          </p:nvPr>
        </p:nvSpPr>
        <p:spPr>
          <a:xfrm>
            <a:off x="12344400" y="5010150"/>
            <a:ext cx="10366375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</a:t>
            </a:r>
          </a:p>
          <a:p>
            <a:pPr lvl="2"/>
            <a:r>
              <a:rPr lang="pl-PL" dirty="0" err="1"/>
              <a:t>Sint</a:t>
            </a:r>
            <a:r>
              <a:rPr lang="pl-PL" dirty="0"/>
              <a:t> </a:t>
            </a:r>
            <a:r>
              <a:rPr lang="pl-PL" dirty="0" err="1"/>
              <a:t>voluptatibus</a:t>
            </a:r>
            <a:endParaRPr lang="pl-PL" dirty="0"/>
          </a:p>
          <a:p>
            <a:pPr lvl="2"/>
            <a:r>
              <a:rPr lang="pl-PL" dirty="0" err="1"/>
              <a:t>Sint</a:t>
            </a:r>
            <a:r>
              <a:rPr lang="pl-PL" dirty="0"/>
              <a:t> </a:t>
            </a:r>
            <a:r>
              <a:rPr lang="pl-PL" dirty="0" err="1"/>
              <a:t>voluptatibus</a:t>
            </a:r>
            <a:endParaRPr lang="pl-PL" dirty="0"/>
          </a:p>
          <a:p>
            <a:pPr lvl="2"/>
            <a:r>
              <a:rPr lang="pl-PL" dirty="0" err="1"/>
              <a:t>Sint</a:t>
            </a:r>
            <a:r>
              <a:rPr lang="pl-PL" dirty="0"/>
              <a:t> </a:t>
            </a:r>
            <a:r>
              <a:rPr lang="pl-PL" dirty="0" err="1"/>
              <a:t>voluptatibus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1952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3735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653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679575" y="914400"/>
            <a:ext cx="7864475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Cu vel </a:t>
            </a:r>
            <a:r>
              <a:rPr lang="pl-PL" dirty="0" err="1"/>
              <a:t>solet</a:t>
            </a:r>
            <a:r>
              <a:rPr lang="pl-PL" dirty="0"/>
              <a:t> </a:t>
            </a:r>
            <a:r>
              <a:rPr lang="pl-PL" dirty="0" err="1"/>
              <a:t>adipiscing</a:t>
            </a:r>
            <a:endParaRPr lang="pl-PL" dirty="0"/>
          </a:p>
          <a:p>
            <a:pPr lvl="3"/>
            <a:r>
              <a:rPr lang="pl-PL" dirty="0"/>
              <a:t>Cu vel </a:t>
            </a:r>
            <a:r>
              <a:rPr lang="pl-PL" dirty="0" err="1"/>
              <a:t>solet</a:t>
            </a:r>
            <a:r>
              <a:rPr lang="pl-PL" dirty="0"/>
              <a:t> </a:t>
            </a:r>
            <a:r>
              <a:rPr lang="pl-PL" dirty="0" err="1"/>
              <a:t>adipiscing</a:t>
            </a:r>
            <a:endParaRPr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Cu vel </a:t>
            </a:r>
            <a:r>
              <a:rPr lang="pl-PL" dirty="0" err="1"/>
              <a:t>solet</a:t>
            </a:r>
            <a:r>
              <a:rPr lang="pl-PL" dirty="0"/>
              <a:t> </a:t>
            </a:r>
            <a:r>
              <a:rPr lang="pl-PL" dirty="0" err="1"/>
              <a:t>adipiscing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7276297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Bebas Neue" panose="020B0606020202050201" pitchFamily="34" charset="-18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Cu vel </a:t>
            </a:r>
            <a:r>
              <a:rPr lang="pl-PL" dirty="0" err="1"/>
              <a:t>solet</a:t>
            </a:r>
            <a:r>
              <a:rPr lang="pl-PL" dirty="0"/>
              <a:t> </a:t>
            </a:r>
            <a:r>
              <a:rPr lang="pl-PL" dirty="0" err="1"/>
              <a:t>adipiscing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5255367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 kern="1200">
          <a:solidFill>
            <a:schemeClr val="tx1"/>
          </a:solidFill>
          <a:latin typeface="+mj-lt"/>
          <a:ea typeface="+mj-ea"/>
          <a:cs typeface="+mj-cs"/>
          <a:sym typeface="Bebas Neue" panose="020B0606020202050201" pitchFamily="34" charset="-1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Bebas Neue" panose="020B0606020202050201" pitchFamily="34" charset="-18"/>
          <a:ea typeface="ヒラギノ角ゴ ProN W3" charset="0"/>
          <a:cs typeface="ヒラギノ角ゴ ProN W3" charset="0"/>
          <a:sym typeface="Bebas Neue" panose="020B0606020202050201" pitchFamily="34" charset="-1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Bebas Neue" panose="020B0606020202050201" pitchFamily="34" charset="-18"/>
          <a:ea typeface="ヒラギノ角ゴ ProN W3" charset="0"/>
          <a:cs typeface="ヒラギノ角ゴ ProN W3" charset="0"/>
          <a:sym typeface="Bebas Neue" panose="020B0606020202050201" pitchFamily="34" charset="-1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Bebas Neue" panose="020B0606020202050201" pitchFamily="34" charset="-18"/>
          <a:ea typeface="ヒラギノ角ゴ ProN W3" charset="0"/>
          <a:cs typeface="ヒラギノ角ゴ ProN W3" charset="0"/>
          <a:sym typeface="Bebas Neue" panose="020B0606020202050201" pitchFamily="34" charset="-1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Bebas Neue" panose="020B0606020202050201" pitchFamily="34" charset="-18"/>
          <a:ea typeface="ヒラギノ角ゴ ProN W3" charset="0"/>
          <a:cs typeface="ヒラギノ角ゴ ProN W3" charset="0"/>
          <a:sym typeface="Bebas Neue" panose="020B0606020202050201" pitchFamily="34" charset="-18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Bebas Neue" panose="020B0606020202050201" pitchFamily="34" charset="-18"/>
          <a:ea typeface="ヒラギノ角ゴ ProN W3" charset="0"/>
          <a:cs typeface="ヒラギノ角ゴ ProN W3" charset="0"/>
          <a:sym typeface="Bebas Neue" panose="020B0606020202050201" pitchFamily="34" charset="-18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Bebas Neue" panose="020B0606020202050201" pitchFamily="34" charset="-18"/>
          <a:ea typeface="ヒラギノ角ゴ ProN W3" charset="0"/>
          <a:cs typeface="ヒラギノ角ゴ ProN W3" charset="0"/>
          <a:sym typeface="Bebas Neue" panose="020B0606020202050201" pitchFamily="34" charset="-18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Bebas Neue" panose="020B0606020202050201" pitchFamily="34" charset="-18"/>
          <a:ea typeface="ヒラギノ角ゴ ProN W3" charset="0"/>
          <a:cs typeface="ヒラギノ角ゴ ProN W3" charset="0"/>
          <a:sym typeface="Bebas Neue" panose="020B0606020202050201" pitchFamily="34" charset="-18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Bebas Neue" panose="020B0606020202050201" pitchFamily="34" charset="-18"/>
          <a:ea typeface="ヒラギノ角ゴ ProN W3" charset="0"/>
          <a:cs typeface="ヒラギノ角ゴ ProN W3" charset="0"/>
          <a:sym typeface="Bebas Neue" panose="020B0606020202050201" pitchFamily="34" charset="-18"/>
        </a:defRPr>
      </a:lvl9pPr>
    </p:titleStyle>
    <p:bodyStyle>
      <a:lvl1pPr algn="l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n-lt"/>
          <a:ea typeface="+mn-ea"/>
          <a:cs typeface="+mn-cs"/>
          <a:sym typeface="Bebas Neue" panose="020B0606020202050201" pitchFamily="34" charset="-1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Bebas Neue" panose="020B0606020202050201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Bebas Neue" panose="020B0606020202050201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Bebas Neue" panose="020B0606020202050201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+mn-ea"/>
          <a:cs typeface="+mn-cs"/>
          <a:sym typeface="Bebas Neue" panose="020B0606020202050201" pitchFamily="34" charset="-1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9CD5957-5905-4BEA-B5D9-16290B09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2" y="39316"/>
            <a:ext cx="22528696" cy="1751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257D45-ECBB-489B-A9F6-FE1DB8CB2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7652" y="2201665"/>
            <a:ext cx="22528696" cy="946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A7ECE59D-6B0E-D7E8-A09D-22D064F4EA7F}"/>
              </a:ext>
            </a:extLst>
          </p:cNvPr>
          <p:cNvSpPr/>
          <p:nvPr userDrawn="1"/>
        </p:nvSpPr>
        <p:spPr>
          <a:xfrm>
            <a:off x="16727" y="12325350"/>
            <a:ext cx="24384000" cy="1390650"/>
          </a:xfrm>
          <a:prstGeom prst="rect">
            <a:avLst/>
          </a:prstGeom>
          <a:solidFill>
            <a:srgbClr val="1C61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/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9AF91FB9-DA87-E5DE-B4B3-7DCDB3954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133" r="5298" b="15069"/>
          <a:stretch/>
        </p:blipFill>
        <p:spPr>
          <a:xfrm>
            <a:off x="-1" y="12420600"/>
            <a:ext cx="4953001" cy="1143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99D3BA-53F5-4A36-B006-FEB4EE027E9D}"/>
              </a:ext>
            </a:extLst>
          </p:cNvPr>
          <p:cNvSpPr txBox="1"/>
          <p:nvPr userDrawn="1"/>
        </p:nvSpPr>
        <p:spPr>
          <a:xfrm>
            <a:off x="22936200" y="12725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AAF1023-6F56-48AE-BB0C-A31A1A25CB02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pPr algn="ctr"/>
              <a:t>‹#›</a:t>
            </a:fld>
            <a:endParaRPr lang="en-US" sz="2400" dirty="0">
              <a:solidFill>
                <a:schemeClr val="bg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87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lang="it-IT" sz="7200" kern="1200" dirty="0">
          <a:solidFill>
            <a:srgbClr val="10597A"/>
          </a:solidFill>
          <a:latin typeface="+mn-lt"/>
          <a:ea typeface="+mn-ea"/>
          <a:cs typeface="+mn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9CD5957-5905-4BEA-B5D9-16290B09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2" y="39316"/>
            <a:ext cx="22528696" cy="1751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257D45-ECBB-489B-A9F6-FE1DB8CB2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7652" y="2201665"/>
            <a:ext cx="22528696" cy="946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B03A1D-06A0-4B74-A55F-5562D05BE29B}"/>
              </a:ext>
            </a:extLst>
          </p:cNvPr>
          <p:cNvSpPr txBox="1"/>
          <p:nvPr userDrawn="1"/>
        </p:nvSpPr>
        <p:spPr>
          <a:xfrm>
            <a:off x="22936200" y="12725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AAF1023-6F56-48AE-BB0C-A31A1A25CB02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pPr algn="ctr"/>
              <a:t>‹#›</a:t>
            </a:fld>
            <a:endParaRPr lang="en-US" sz="2400" dirty="0">
              <a:solidFill>
                <a:schemeClr val="bg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F827751B-F04D-6E1F-6363-8F1DB656A6D4}"/>
              </a:ext>
            </a:extLst>
          </p:cNvPr>
          <p:cNvSpPr/>
          <p:nvPr userDrawn="1"/>
        </p:nvSpPr>
        <p:spPr>
          <a:xfrm>
            <a:off x="-9293" y="12353228"/>
            <a:ext cx="24384000" cy="1390650"/>
          </a:xfrm>
          <a:prstGeom prst="rect">
            <a:avLst/>
          </a:prstGeom>
          <a:solidFill>
            <a:srgbClr val="1C61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/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55D9E42B-15BD-4336-C4B7-255354348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133" r="5298" b="15069"/>
          <a:stretch/>
        </p:blipFill>
        <p:spPr>
          <a:xfrm>
            <a:off x="-26021" y="12448478"/>
            <a:ext cx="4953001" cy="1143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E1BE1F-4F4B-68E3-366E-0FE5E524CE1F}"/>
              </a:ext>
            </a:extLst>
          </p:cNvPr>
          <p:cNvSpPr txBox="1"/>
          <p:nvPr userDrawn="1"/>
        </p:nvSpPr>
        <p:spPr>
          <a:xfrm>
            <a:off x="22910180" y="1275327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AAF1023-6F56-48AE-BB0C-A31A1A25CB02}" type="slidenum">
              <a:rPr lang="en-US" sz="2400" smtClean="0">
                <a:solidFill>
                  <a:schemeClr val="bg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pPr algn="ctr"/>
              <a:t>‹#›</a:t>
            </a:fld>
            <a:endParaRPr lang="en-US" sz="2400" dirty="0">
              <a:solidFill>
                <a:schemeClr val="bg1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9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lang="it-IT" sz="7200" kern="1200" dirty="0">
          <a:solidFill>
            <a:srgbClr val="10597A"/>
          </a:solidFill>
          <a:latin typeface="+mn-lt"/>
          <a:ea typeface="+mn-ea"/>
          <a:cs typeface="+mn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24377904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EBC51CC6-ACE4-4BC3-85CF-B0A7E5DA2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22"/>
          <a:stretch/>
        </p:blipFill>
        <p:spPr bwMode="auto">
          <a:xfrm>
            <a:off x="20" y="2564"/>
            <a:ext cx="24383980" cy="1371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3F5BFA8-E7CE-4CB4-995F-DCC34E183C08}"/>
              </a:ext>
            </a:extLst>
          </p:cNvPr>
          <p:cNvSpPr/>
          <p:nvPr/>
        </p:nvSpPr>
        <p:spPr bwMode="auto">
          <a:xfrm>
            <a:off x="410933" y="381000"/>
            <a:ext cx="6131991" cy="12877800"/>
          </a:xfrm>
          <a:prstGeom prst="rect">
            <a:avLst/>
          </a:prstGeom>
          <a:solidFill>
            <a:srgbClr val="F8F8F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Nilland-Black" charset="0"/>
              <a:ea typeface="ヒラギノ角ゴ ProN W6" charset="0"/>
              <a:cs typeface="ヒラギノ角ゴ ProN W6" charset="0"/>
              <a:sym typeface="Nilland-Black" charset="0"/>
            </a:endParaRPr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1FA19D0F-F40E-411B-AC34-F4089C65A6ED}"/>
              </a:ext>
            </a:extLst>
          </p:cNvPr>
          <p:cNvSpPr/>
          <p:nvPr/>
        </p:nvSpPr>
        <p:spPr bwMode="auto">
          <a:xfrm flipV="1">
            <a:off x="6537452" y="381000"/>
            <a:ext cx="7201943" cy="12877800"/>
          </a:xfrm>
          <a:prstGeom prst="rtTriangle">
            <a:avLst/>
          </a:prstGeom>
          <a:solidFill>
            <a:srgbClr val="F8F8F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Nilland-Black" charset="0"/>
              <a:ea typeface="ヒラギノ角ゴ ProN W6" charset="0"/>
              <a:cs typeface="ヒラギノ角ゴ ProN W6" charset="0"/>
              <a:sym typeface="Nilland-Black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4BECA9-3189-428E-B539-8837D1A74FBE}"/>
              </a:ext>
            </a:extLst>
          </p:cNvPr>
          <p:cNvSpPr txBox="1"/>
          <p:nvPr/>
        </p:nvSpPr>
        <p:spPr>
          <a:xfrm>
            <a:off x="977869" y="5043466"/>
            <a:ext cx="914531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85000"/>
                    <a:lumOff val="1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Law and (a little bit of) order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085677A-DB63-4A05-A9E7-5F62FC737F47}"/>
              </a:ext>
            </a:extLst>
          </p:cNvPr>
          <p:cNvCxnSpPr>
            <a:cxnSpLocks/>
          </p:cNvCxnSpPr>
          <p:nvPr/>
        </p:nvCxnSpPr>
        <p:spPr bwMode="auto">
          <a:xfrm>
            <a:off x="1120094" y="6968264"/>
            <a:ext cx="8229600" cy="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1EC2BB0-625E-4CD3-9B75-B7A51CF47F57}"/>
              </a:ext>
            </a:extLst>
          </p:cNvPr>
          <p:cNvSpPr txBox="1"/>
          <p:nvPr/>
        </p:nvSpPr>
        <p:spPr>
          <a:xfrm>
            <a:off x="1008349" y="7062986"/>
            <a:ext cx="7679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PCS and legal frameworks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69A079-B377-4A63-842D-5B8F6532E888}"/>
              </a:ext>
            </a:extLst>
          </p:cNvPr>
          <p:cNvSpPr txBox="1"/>
          <p:nvPr/>
        </p:nvSpPr>
        <p:spPr>
          <a:xfrm>
            <a:off x="1008349" y="8463441"/>
            <a:ext cx="7254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16 August 2022</a:t>
            </a:r>
          </a:p>
          <a:p>
            <a:endParaRPr lang="en-US" sz="400" b="1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5FFC6BE-EABF-4590-9A82-4DBA64F48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502" y="637336"/>
            <a:ext cx="2267050" cy="278892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2CD3A66-2100-4B5A-B8AD-0CD1831A0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419" y="697261"/>
            <a:ext cx="2000161" cy="24937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4F242B-BCD3-15C6-6F86-0D70F11D73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/>
        </p:blipFill>
        <p:spPr>
          <a:xfrm>
            <a:off x="1203960" y="1084955"/>
            <a:ext cx="5908562" cy="18774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7DF3A2-84EF-50C6-849D-C8658DCA59F7}"/>
              </a:ext>
            </a:extLst>
          </p:cNvPr>
          <p:cNvSpPr txBox="1"/>
          <p:nvPr/>
        </p:nvSpPr>
        <p:spPr>
          <a:xfrm>
            <a:off x="1089614" y="10291132"/>
            <a:ext cx="5345684" cy="111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ANDREW BASKIN</a:t>
            </a:r>
          </a:p>
          <a:p>
            <a:endParaRPr lang="en-US" sz="400" b="1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2400" dirty="0">
                <a:latin typeface="Segoe UI Symbol" panose="020B0502040204020203" pitchFamily="34" charset="0"/>
                <a:ea typeface="Segoe UI Symbol" panose="020B0502040204020203" pitchFamily="34" charset="0"/>
              </a:rPr>
              <a:t>Vice President and General Counsel</a:t>
            </a:r>
          </a:p>
        </p:txBody>
      </p:sp>
    </p:spTree>
    <p:extLst>
      <p:ext uri="{BB962C8B-B14F-4D97-AF65-F5344CB8AC3E}">
        <p14:creationId xmlns:p14="http://schemas.microsoft.com/office/powerpoint/2010/main" val="255514286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8091377-210F-4FD7-88D8-CE488D863188}"/>
              </a:ext>
            </a:extLst>
          </p:cNvPr>
          <p:cNvSpPr/>
          <p:nvPr/>
        </p:nvSpPr>
        <p:spPr>
          <a:xfrm>
            <a:off x="3931996" y="2834888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A1666CD-4B3D-4D3F-ACDE-421F9FB4B837}"/>
              </a:ext>
            </a:extLst>
          </p:cNvPr>
          <p:cNvSpPr/>
          <p:nvPr/>
        </p:nvSpPr>
        <p:spPr>
          <a:xfrm>
            <a:off x="4445924" y="2900110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>
                    <a:alpha val="30000"/>
                  </a:srgb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CB7204-3A35-4819-A795-C7E9FCB4A074}"/>
              </a:ext>
            </a:extLst>
          </p:cNvPr>
          <p:cNvSpPr/>
          <p:nvPr/>
        </p:nvSpPr>
        <p:spPr>
          <a:xfrm>
            <a:off x="3931996" y="4656528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A38CEA-55EA-4812-9F75-FA942D9D9505}"/>
              </a:ext>
            </a:extLst>
          </p:cNvPr>
          <p:cNvSpPr/>
          <p:nvPr/>
        </p:nvSpPr>
        <p:spPr>
          <a:xfrm>
            <a:off x="4445924" y="4746543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>
                    <a:alpha val="30000"/>
                  </a:srgb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Data exchange among government agencies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4983ACB-F95D-4D6E-9C06-1C6571080508}"/>
              </a:ext>
            </a:extLst>
          </p:cNvPr>
          <p:cNvSpPr/>
          <p:nvPr/>
        </p:nvSpPr>
        <p:spPr>
          <a:xfrm>
            <a:off x="3931996" y="8242966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E2AB2ED-0C93-4078-B191-69471578DABF}"/>
              </a:ext>
            </a:extLst>
          </p:cNvPr>
          <p:cNvSpPr/>
          <p:nvPr/>
        </p:nvSpPr>
        <p:spPr>
          <a:xfrm>
            <a:off x="4445924" y="8339586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>
                    <a:alpha val="30000"/>
                  </a:srgb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Data privacy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D95C06D-8F9F-4533-8561-D70CE54A207A}"/>
              </a:ext>
            </a:extLst>
          </p:cNvPr>
          <p:cNvSpPr/>
          <p:nvPr/>
        </p:nvSpPr>
        <p:spPr>
          <a:xfrm>
            <a:off x="2197100" y="2834888"/>
            <a:ext cx="1450008" cy="1313044"/>
          </a:xfrm>
          <a:prstGeom prst="rect">
            <a:avLst/>
          </a:prstGeom>
          <a:solidFill>
            <a:srgbClr val="10597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FD086D8-B278-4A37-9FE6-29C114BE1E1D}"/>
              </a:ext>
            </a:extLst>
          </p:cNvPr>
          <p:cNvSpPr/>
          <p:nvPr/>
        </p:nvSpPr>
        <p:spPr>
          <a:xfrm>
            <a:off x="2197100" y="4628107"/>
            <a:ext cx="1450008" cy="1313044"/>
          </a:xfrm>
          <a:prstGeom prst="rect">
            <a:avLst/>
          </a:prstGeom>
          <a:solidFill>
            <a:srgbClr val="10597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57C0555-FB2B-4EB3-A4C9-1885AF7725B6}"/>
              </a:ext>
            </a:extLst>
          </p:cNvPr>
          <p:cNvSpPr/>
          <p:nvPr/>
        </p:nvSpPr>
        <p:spPr>
          <a:xfrm>
            <a:off x="2197100" y="8214545"/>
            <a:ext cx="1450008" cy="1313044"/>
          </a:xfrm>
          <a:prstGeom prst="rect">
            <a:avLst/>
          </a:prstGeom>
          <a:solidFill>
            <a:srgbClr val="10597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4</a:t>
            </a:r>
          </a:p>
        </p:txBody>
      </p:sp>
      <p:sp>
        <p:nvSpPr>
          <p:cNvPr id="57" name="Titolo 1">
            <a:extLst>
              <a:ext uri="{FF2B5EF4-FFF2-40B4-BE49-F238E27FC236}">
                <a16:creationId xmlns:a16="http://schemas.microsoft.com/office/drawing/2014/main" id="{42BB4A88-8464-4195-8ECE-C0989333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0" y="1170065"/>
            <a:ext cx="11251096" cy="875664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8000" b="1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CONTENTS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587C21-A79C-4AA4-BE2F-46AABBF5A16E}"/>
              </a:ext>
            </a:extLst>
          </p:cNvPr>
          <p:cNvSpPr/>
          <p:nvPr/>
        </p:nvSpPr>
        <p:spPr>
          <a:xfrm>
            <a:off x="3931996" y="6421326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373B9D-76F4-4332-8482-5D30FE9ED9E0}"/>
              </a:ext>
            </a:extLst>
          </p:cNvPr>
          <p:cNvSpPr/>
          <p:nvPr/>
        </p:nvSpPr>
        <p:spPr>
          <a:xfrm>
            <a:off x="4445924" y="6518075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Electronic transactions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040CEE-0697-4435-9E5B-E9F706D2C919}"/>
              </a:ext>
            </a:extLst>
          </p:cNvPr>
          <p:cNvSpPr/>
          <p:nvPr/>
        </p:nvSpPr>
        <p:spPr>
          <a:xfrm>
            <a:off x="2181058" y="6421326"/>
            <a:ext cx="1450008" cy="1313044"/>
          </a:xfrm>
          <a:prstGeom prst="rect">
            <a:avLst/>
          </a:prstGeom>
          <a:solidFill>
            <a:srgbClr val="105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76843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8457067-A396-4392-949B-64105927F6C4}"/>
              </a:ext>
            </a:extLst>
          </p:cNvPr>
          <p:cNvSpPr/>
          <p:nvPr/>
        </p:nvSpPr>
        <p:spPr>
          <a:xfrm>
            <a:off x="0" y="3048000"/>
            <a:ext cx="8129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1. 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User experience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DD93BF-E981-4DAE-A653-24E749C0C342}"/>
              </a:ext>
            </a:extLst>
          </p:cNvPr>
          <p:cNvSpPr/>
          <p:nvPr/>
        </p:nvSpPr>
        <p:spPr>
          <a:xfrm>
            <a:off x="8125969" y="3048000"/>
            <a:ext cx="8129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2. Paper documents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764B8E-5A19-48BF-9E86-9B1D05538889}"/>
              </a:ext>
            </a:extLst>
          </p:cNvPr>
          <p:cNvCxnSpPr>
            <a:cxnSpLocks/>
          </p:cNvCxnSpPr>
          <p:nvPr/>
        </p:nvCxnSpPr>
        <p:spPr>
          <a:xfrm>
            <a:off x="8129016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159883-1653-47CE-B8D0-B51791A5108C}"/>
              </a:ext>
            </a:extLst>
          </p:cNvPr>
          <p:cNvCxnSpPr>
            <a:cxnSpLocks/>
          </p:cNvCxnSpPr>
          <p:nvPr/>
        </p:nvCxnSpPr>
        <p:spPr>
          <a:xfrm>
            <a:off x="16258032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C254C2F-9F96-179B-F6D2-56522E567FD3}"/>
              </a:ext>
            </a:extLst>
          </p:cNvPr>
          <p:cNvSpPr/>
          <p:nvPr/>
        </p:nvSpPr>
        <p:spPr>
          <a:xfrm>
            <a:off x="16251938" y="3048000"/>
            <a:ext cx="8129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3. 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Handwritten signatures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DFFA1EE8-20AB-2C9E-29AD-19EF1D742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04" y="246678"/>
            <a:ext cx="22502192" cy="1751328"/>
          </a:xfrm>
        </p:spPr>
        <p:txBody>
          <a:bodyPr>
            <a:normAutofit/>
          </a:bodyPr>
          <a:lstStyle/>
          <a:p>
            <a:r>
              <a:rPr lang="en-US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ELECTRONIC TRANSACTIONS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71C30AF-3CB9-FE59-517E-64F8E509B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65" y="4848084"/>
            <a:ext cx="3248021" cy="401982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2F9D561-BD3D-264E-B159-156696C3C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031" y="4812574"/>
            <a:ext cx="3938921" cy="3938921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2E2D9288-8AA2-46D3-837F-653A7B017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8" t="31078" r="30205" b="43817"/>
          <a:stretch/>
        </p:blipFill>
        <p:spPr bwMode="auto">
          <a:xfrm>
            <a:off x="2229567" y="4848084"/>
            <a:ext cx="3669873" cy="411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67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8457067-A396-4392-949B-64105927F6C4}"/>
              </a:ext>
            </a:extLst>
          </p:cNvPr>
          <p:cNvSpPr/>
          <p:nvPr/>
        </p:nvSpPr>
        <p:spPr>
          <a:xfrm>
            <a:off x="0" y="3048000"/>
            <a:ext cx="8129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1. 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Legal validity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DD93BF-E981-4DAE-A653-24E749C0C342}"/>
              </a:ext>
            </a:extLst>
          </p:cNvPr>
          <p:cNvSpPr/>
          <p:nvPr/>
        </p:nvSpPr>
        <p:spPr>
          <a:xfrm>
            <a:off x="8125969" y="3048000"/>
            <a:ext cx="8129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2. 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Signatures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764B8E-5A19-48BF-9E86-9B1D05538889}"/>
              </a:ext>
            </a:extLst>
          </p:cNvPr>
          <p:cNvCxnSpPr>
            <a:cxnSpLocks/>
          </p:cNvCxnSpPr>
          <p:nvPr/>
        </p:nvCxnSpPr>
        <p:spPr>
          <a:xfrm>
            <a:off x="8129016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159883-1653-47CE-B8D0-B51791A5108C}"/>
              </a:ext>
            </a:extLst>
          </p:cNvPr>
          <p:cNvCxnSpPr>
            <a:cxnSpLocks/>
          </p:cNvCxnSpPr>
          <p:nvPr/>
        </p:nvCxnSpPr>
        <p:spPr>
          <a:xfrm>
            <a:off x="16258032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C254C2F-9F96-179B-F6D2-56522E567FD3}"/>
              </a:ext>
            </a:extLst>
          </p:cNvPr>
          <p:cNvSpPr/>
          <p:nvPr/>
        </p:nvSpPr>
        <p:spPr>
          <a:xfrm>
            <a:off x="16251938" y="3048000"/>
            <a:ext cx="8129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3. 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Requirement?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DFFA1EE8-20AB-2C9E-29AD-19EF1D742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04" y="246678"/>
            <a:ext cx="22502192" cy="1751328"/>
          </a:xfrm>
        </p:spPr>
        <p:txBody>
          <a:bodyPr>
            <a:normAutofit/>
          </a:bodyPr>
          <a:lstStyle/>
          <a:p>
            <a:r>
              <a:rPr lang="en-US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ELECTRONIC TRANSACTIONS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1026" name="Picture 2" descr="Hammer Judge Icon, Hammer Icons, Judge Icons, Gavel PNG and Vector with  Transparent Background for Free Download">
            <a:extLst>
              <a:ext uri="{FF2B5EF4-FFF2-40B4-BE49-F238E27FC236}">
                <a16:creationId xmlns:a16="http://schemas.microsoft.com/office/drawing/2014/main" id="{83A28103-255B-3430-A781-B023C779F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619" y="4607686"/>
            <a:ext cx="4305779" cy="430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igital signature">
            <a:extLst>
              <a:ext uri="{FF2B5EF4-FFF2-40B4-BE49-F238E27FC236}">
                <a16:creationId xmlns:a16="http://schemas.microsoft.com/office/drawing/2014/main" id="{E67E915C-8952-F5FC-712C-AEC6192F8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t="16832" r="3716" b="19074"/>
          <a:stretch/>
        </p:blipFill>
        <p:spPr bwMode="auto">
          <a:xfrm>
            <a:off x="10042039" y="5043625"/>
            <a:ext cx="429992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650B15-1686-8E2D-AA51-17CBAD8E1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8242" y="4765287"/>
            <a:ext cx="4762500" cy="368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3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8091377-210F-4FD7-88D8-CE488D863188}"/>
              </a:ext>
            </a:extLst>
          </p:cNvPr>
          <p:cNvSpPr/>
          <p:nvPr/>
        </p:nvSpPr>
        <p:spPr>
          <a:xfrm>
            <a:off x="3931996" y="2834888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A1666CD-4B3D-4D3F-ACDE-421F9FB4B837}"/>
              </a:ext>
            </a:extLst>
          </p:cNvPr>
          <p:cNvSpPr/>
          <p:nvPr/>
        </p:nvSpPr>
        <p:spPr>
          <a:xfrm>
            <a:off x="4445924" y="2900110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>
                    <a:alpha val="30000"/>
                  </a:srgb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CB7204-3A35-4819-A795-C7E9FCB4A074}"/>
              </a:ext>
            </a:extLst>
          </p:cNvPr>
          <p:cNvSpPr/>
          <p:nvPr/>
        </p:nvSpPr>
        <p:spPr>
          <a:xfrm>
            <a:off x="3931996" y="4656528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A38CEA-55EA-4812-9F75-FA942D9D9505}"/>
              </a:ext>
            </a:extLst>
          </p:cNvPr>
          <p:cNvSpPr/>
          <p:nvPr/>
        </p:nvSpPr>
        <p:spPr>
          <a:xfrm>
            <a:off x="4445924" y="4746543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>
                    <a:alpha val="30000"/>
                  </a:srgb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Data exchange among government agencies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4983ACB-F95D-4D6E-9C06-1C6571080508}"/>
              </a:ext>
            </a:extLst>
          </p:cNvPr>
          <p:cNvSpPr/>
          <p:nvPr/>
        </p:nvSpPr>
        <p:spPr>
          <a:xfrm>
            <a:off x="3931996" y="8242966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E2AB2ED-0C93-4078-B191-69471578DABF}"/>
              </a:ext>
            </a:extLst>
          </p:cNvPr>
          <p:cNvSpPr/>
          <p:nvPr/>
        </p:nvSpPr>
        <p:spPr>
          <a:xfrm>
            <a:off x="4445924" y="8339586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Data privacy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D95C06D-8F9F-4533-8561-D70CE54A207A}"/>
              </a:ext>
            </a:extLst>
          </p:cNvPr>
          <p:cNvSpPr/>
          <p:nvPr/>
        </p:nvSpPr>
        <p:spPr>
          <a:xfrm>
            <a:off x="2197100" y="2834888"/>
            <a:ext cx="1450008" cy="1313044"/>
          </a:xfrm>
          <a:prstGeom prst="rect">
            <a:avLst/>
          </a:prstGeom>
          <a:solidFill>
            <a:srgbClr val="10597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FD086D8-B278-4A37-9FE6-29C114BE1E1D}"/>
              </a:ext>
            </a:extLst>
          </p:cNvPr>
          <p:cNvSpPr/>
          <p:nvPr/>
        </p:nvSpPr>
        <p:spPr>
          <a:xfrm>
            <a:off x="2197100" y="4628107"/>
            <a:ext cx="1450008" cy="1313044"/>
          </a:xfrm>
          <a:prstGeom prst="rect">
            <a:avLst/>
          </a:prstGeom>
          <a:solidFill>
            <a:srgbClr val="10597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57C0555-FB2B-4EB3-A4C9-1885AF7725B6}"/>
              </a:ext>
            </a:extLst>
          </p:cNvPr>
          <p:cNvSpPr/>
          <p:nvPr/>
        </p:nvSpPr>
        <p:spPr>
          <a:xfrm>
            <a:off x="2197100" y="8214545"/>
            <a:ext cx="1450008" cy="1313044"/>
          </a:xfrm>
          <a:prstGeom prst="rect">
            <a:avLst/>
          </a:prstGeom>
          <a:solidFill>
            <a:srgbClr val="105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4</a:t>
            </a:r>
          </a:p>
        </p:txBody>
      </p:sp>
      <p:sp>
        <p:nvSpPr>
          <p:cNvPr id="57" name="Titolo 1">
            <a:extLst>
              <a:ext uri="{FF2B5EF4-FFF2-40B4-BE49-F238E27FC236}">
                <a16:creationId xmlns:a16="http://schemas.microsoft.com/office/drawing/2014/main" id="{42BB4A88-8464-4195-8ECE-C0989333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0" y="1170065"/>
            <a:ext cx="11251096" cy="875664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8000" b="1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CONTENTS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587C21-A79C-4AA4-BE2F-46AABBF5A16E}"/>
              </a:ext>
            </a:extLst>
          </p:cNvPr>
          <p:cNvSpPr/>
          <p:nvPr/>
        </p:nvSpPr>
        <p:spPr>
          <a:xfrm>
            <a:off x="3931996" y="6421326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373B9D-76F4-4332-8482-5D30FE9ED9E0}"/>
              </a:ext>
            </a:extLst>
          </p:cNvPr>
          <p:cNvSpPr/>
          <p:nvPr/>
        </p:nvSpPr>
        <p:spPr>
          <a:xfrm>
            <a:off x="4445924" y="6518075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>
                    <a:alpha val="30000"/>
                  </a:srgb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Electronic transactions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040CEE-0697-4435-9E5B-E9F706D2C919}"/>
              </a:ext>
            </a:extLst>
          </p:cNvPr>
          <p:cNvSpPr/>
          <p:nvPr/>
        </p:nvSpPr>
        <p:spPr>
          <a:xfrm>
            <a:off x="2181058" y="6421326"/>
            <a:ext cx="1450008" cy="1313044"/>
          </a:xfrm>
          <a:prstGeom prst="rect">
            <a:avLst/>
          </a:prstGeom>
          <a:solidFill>
            <a:srgbClr val="10597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46217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8457067-A396-4392-949B-64105927F6C4}"/>
              </a:ext>
            </a:extLst>
          </p:cNvPr>
          <p:cNvSpPr/>
          <p:nvPr/>
        </p:nvSpPr>
        <p:spPr>
          <a:xfrm>
            <a:off x="0" y="3048000"/>
            <a:ext cx="8129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1. 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Data security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DD93BF-E981-4DAE-A653-24E749C0C342}"/>
              </a:ext>
            </a:extLst>
          </p:cNvPr>
          <p:cNvSpPr/>
          <p:nvPr/>
        </p:nvSpPr>
        <p:spPr>
          <a:xfrm>
            <a:off x="8125969" y="3048000"/>
            <a:ext cx="8129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2. 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Data privacy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764B8E-5A19-48BF-9E86-9B1D05538889}"/>
              </a:ext>
            </a:extLst>
          </p:cNvPr>
          <p:cNvCxnSpPr>
            <a:cxnSpLocks/>
          </p:cNvCxnSpPr>
          <p:nvPr/>
        </p:nvCxnSpPr>
        <p:spPr>
          <a:xfrm>
            <a:off x="8129016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159883-1653-47CE-B8D0-B51791A5108C}"/>
              </a:ext>
            </a:extLst>
          </p:cNvPr>
          <p:cNvCxnSpPr>
            <a:cxnSpLocks/>
          </p:cNvCxnSpPr>
          <p:nvPr/>
        </p:nvCxnSpPr>
        <p:spPr>
          <a:xfrm>
            <a:off x="16258032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C254C2F-9F96-179B-F6D2-56522E567FD3}"/>
              </a:ext>
            </a:extLst>
          </p:cNvPr>
          <p:cNvSpPr/>
          <p:nvPr/>
        </p:nvSpPr>
        <p:spPr>
          <a:xfrm>
            <a:off x="16251938" y="3048000"/>
            <a:ext cx="8129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3. </a:t>
            </a:r>
            <a:r>
              <a:rPr lang="en-US" sz="4800" b="1" noProof="0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Data privacy laws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DFFA1EE8-20AB-2C9E-29AD-19EF1D742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04" y="246678"/>
            <a:ext cx="22502192" cy="1751328"/>
          </a:xfrm>
        </p:spPr>
        <p:txBody>
          <a:bodyPr>
            <a:normAutofit/>
          </a:bodyPr>
          <a:lstStyle/>
          <a:p>
            <a:r>
              <a:rPr lang="en-US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DATA PRIVACY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FD9776F8-744E-33B0-A831-BAB299A496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6648" r="7200" b="17847"/>
          <a:stretch/>
        </p:blipFill>
        <p:spPr>
          <a:xfrm>
            <a:off x="18123231" y="4617660"/>
            <a:ext cx="4392522" cy="4100286"/>
          </a:xfrm>
          <a:prstGeom prst="rect">
            <a:avLst/>
          </a:prstGeom>
        </p:spPr>
      </p:pic>
      <p:pic>
        <p:nvPicPr>
          <p:cNvPr id="7170" name="Picture 2" descr="What Is Information Security (InfoSec)? - Cisco">
            <a:extLst>
              <a:ext uri="{FF2B5EF4-FFF2-40B4-BE49-F238E27FC236}">
                <a16:creationId xmlns:a16="http://schemas.microsoft.com/office/drawing/2014/main" id="{78E0B6A1-EC7C-30D7-E7C8-61C010AEF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29" y="4857750"/>
            <a:ext cx="600075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ersonal data protection icon flat design Vector Image">
            <a:extLst>
              <a:ext uri="{FF2B5EF4-FFF2-40B4-BE49-F238E27FC236}">
                <a16:creationId xmlns:a16="http://schemas.microsoft.com/office/drawing/2014/main" id="{1AD1A27C-0961-91F9-399F-87C739332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0" r="-1201" b="7778"/>
          <a:stretch/>
        </p:blipFill>
        <p:spPr bwMode="auto">
          <a:xfrm>
            <a:off x="10353826" y="4928991"/>
            <a:ext cx="3676347" cy="35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93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8457067-A396-4392-949B-64105927F6C4}"/>
              </a:ext>
            </a:extLst>
          </p:cNvPr>
          <p:cNvSpPr/>
          <p:nvPr/>
        </p:nvSpPr>
        <p:spPr>
          <a:xfrm>
            <a:off x="0" y="3048000"/>
            <a:ext cx="81290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1. 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Data protection assessment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DD93BF-E981-4DAE-A653-24E749C0C342}"/>
              </a:ext>
            </a:extLst>
          </p:cNvPr>
          <p:cNvSpPr/>
          <p:nvPr/>
        </p:nvSpPr>
        <p:spPr>
          <a:xfrm>
            <a:off x="8125969" y="3048000"/>
            <a:ext cx="8129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2. 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Data privacy officer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764B8E-5A19-48BF-9E86-9B1D05538889}"/>
              </a:ext>
            </a:extLst>
          </p:cNvPr>
          <p:cNvCxnSpPr>
            <a:cxnSpLocks/>
          </p:cNvCxnSpPr>
          <p:nvPr/>
        </p:nvCxnSpPr>
        <p:spPr>
          <a:xfrm>
            <a:off x="8129016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159883-1653-47CE-B8D0-B51791A5108C}"/>
              </a:ext>
            </a:extLst>
          </p:cNvPr>
          <p:cNvCxnSpPr>
            <a:cxnSpLocks/>
          </p:cNvCxnSpPr>
          <p:nvPr/>
        </p:nvCxnSpPr>
        <p:spPr>
          <a:xfrm>
            <a:off x="16258032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C254C2F-9F96-179B-F6D2-56522E567FD3}"/>
              </a:ext>
            </a:extLst>
          </p:cNvPr>
          <p:cNvSpPr/>
          <p:nvPr/>
        </p:nvSpPr>
        <p:spPr>
          <a:xfrm>
            <a:off x="16251938" y="3048000"/>
            <a:ext cx="8129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3. 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Consent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DFFA1EE8-20AB-2C9E-29AD-19EF1D742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04" y="246678"/>
            <a:ext cx="22502192" cy="1751328"/>
          </a:xfrm>
        </p:spPr>
        <p:txBody>
          <a:bodyPr>
            <a:normAutofit/>
          </a:bodyPr>
          <a:lstStyle/>
          <a:p>
            <a:r>
              <a:rPr lang="en-US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DATA PRIVACY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D60D771-6B5A-3B09-3C66-1B46688C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31" y="5043625"/>
            <a:ext cx="2736346" cy="3062603"/>
          </a:xfrm>
          <a:prstGeom prst="rect">
            <a:avLst/>
          </a:prstGeom>
        </p:spPr>
      </p:pic>
      <p:pic>
        <p:nvPicPr>
          <p:cNvPr id="2052" name="Picture 4" descr="Is My Company Required to Have a Data Protection Officer?">
            <a:extLst>
              <a:ext uri="{FF2B5EF4-FFF2-40B4-BE49-F238E27FC236}">
                <a16:creationId xmlns:a16="http://schemas.microsoft.com/office/drawing/2014/main" id="{5A9225CB-EDDF-D310-8CDB-8B76EFF8B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5" t="9761" r="35313" b="787"/>
          <a:stretch/>
        </p:blipFill>
        <p:spPr bwMode="auto">
          <a:xfrm>
            <a:off x="10186863" y="4510314"/>
            <a:ext cx="4007210" cy="469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FD9776F8-744E-33B0-A831-BAB299A496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6648" r="7200" b="17847"/>
          <a:stretch/>
        </p:blipFill>
        <p:spPr>
          <a:xfrm>
            <a:off x="18123231" y="4617660"/>
            <a:ext cx="4392522" cy="410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8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764B8E-5A19-48BF-9E86-9B1D05538889}"/>
              </a:ext>
            </a:extLst>
          </p:cNvPr>
          <p:cNvCxnSpPr>
            <a:cxnSpLocks/>
          </p:cNvCxnSpPr>
          <p:nvPr/>
        </p:nvCxnSpPr>
        <p:spPr>
          <a:xfrm>
            <a:off x="8129016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159883-1653-47CE-B8D0-B51791A5108C}"/>
              </a:ext>
            </a:extLst>
          </p:cNvPr>
          <p:cNvCxnSpPr>
            <a:cxnSpLocks/>
          </p:cNvCxnSpPr>
          <p:nvPr/>
        </p:nvCxnSpPr>
        <p:spPr>
          <a:xfrm>
            <a:off x="16258032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olo 1">
            <a:extLst>
              <a:ext uri="{FF2B5EF4-FFF2-40B4-BE49-F238E27FC236}">
                <a16:creationId xmlns:a16="http://schemas.microsoft.com/office/drawing/2014/main" id="{DFFA1EE8-20AB-2C9E-29AD-19EF1D742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04" y="246678"/>
            <a:ext cx="22502192" cy="1751328"/>
          </a:xfrm>
        </p:spPr>
        <p:txBody>
          <a:bodyPr>
            <a:normAutofit/>
          </a:bodyPr>
          <a:lstStyle/>
          <a:p>
            <a:r>
              <a:rPr lang="en-US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COMFORTING CONCLUSION 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9C184C-F9D3-5F7D-B6A3-1CBC8014F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714" y="2319959"/>
            <a:ext cx="9936373" cy="90760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5A0155-643A-27B6-8FB4-C53B283BFCCC}"/>
              </a:ext>
            </a:extLst>
          </p:cNvPr>
          <p:cNvSpPr/>
          <p:nvPr/>
        </p:nvSpPr>
        <p:spPr>
          <a:xfrm>
            <a:off x="0" y="3048000"/>
            <a:ext cx="81290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 lvl="0" indent="-91440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Data e</a:t>
            </a:r>
          </a:p>
          <a:p>
            <a:pPr marL="914400" marR="0" lvl="0" indent="-91440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4800" b="1" dirty="0" err="1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xchange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 among government agencies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0BA383-6471-7B5C-00F0-ABF29B0A6E62}"/>
              </a:ext>
            </a:extLst>
          </p:cNvPr>
          <p:cNvSpPr/>
          <p:nvPr/>
        </p:nvSpPr>
        <p:spPr>
          <a:xfrm>
            <a:off x="16295642" y="3048000"/>
            <a:ext cx="81290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3. </a:t>
            </a:r>
            <a:r>
              <a:rPr kumimoji="0" lang="en-US" sz="4800" b="1" i="0" u="none" strike="noStrike" kern="1200" cap="none" spc="0" normalizeH="0" baseline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Data</a:t>
            </a:r>
            <a:r>
              <a:rPr kumimoji="0" lang="en-US" sz="4800" b="1" i="0" u="none" strike="noStrike" kern="1200" cap="none" spc="0" normalizeH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 privacy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FC09EA-B9E8-97F0-0D8A-32D12860D6E5}"/>
              </a:ext>
            </a:extLst>
          </p:cNvPr>
          <p:cNvSpPr/>
          <p:nvPr/>
        </p:nvSpPr>
        <p:spPr>
          <a:xfrm>
            <a:off x="8305801" y="3047998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2. </a:t>
            </a:r>
            <a:r>
              <a:rPr kumimoji="0" lang="en-US" sz="4800" b="1" i="0" u="none" strike="noStrike" kern="1200" cap="none" spc="0" normalizeH="0" baseline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Electronic transactions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55BA4D-3CE9-CD70-EC7D-00B41F6F9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420" y="4760641"/>
            <a:ext cx="3690168" cy="3690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194D0-690E-7E49-37B8-B6A7B3E434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" b="7681"/>
          <a:stretch/>
        </p:blipFill>
        <p:spPr>
          <a:xfrm>
            <a:off x="19043743" y="5485729"/>
            <a:ext cx="2632815" cy="26558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603FA1-D35F-4303-1923-1B3F53766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0825" y="4825537"/>
            <a:ext cx="3942350" cy="331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7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AADBA7-C63E-47A3-86A9-7C347777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04" y="246678"/>
            <a:ext cx="22502192" cy="1751328"/>
          </a:xfrm>
        </p:spPr>
        <p:txBody>
          <a:bodyPr>
            <a:normAutofit/>
          </a:bodyPr>
          <a:lstStyle/>
          <a:p>
            <a:r>
              <a:rPr lang="en-US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QUESTIONS AND COMMENTS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76B0571-6EFA-4623-A4CE-C7CFAAD07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 bwMode="auto">
          <a:xfrm>
            <a:off x="4114800" y="2315421"/>
            <a:ext cx="16154400" cy="908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337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8091377-210F-4FD7-88D8-CE488D863188}"/>
              </a:ext>
            </a:extLst>
          </p:cNvPr>
          <p:cNvSpPr/>
          <p:nvPr/>
        </p:nvSpPr>
        <p:spPr>
          <a:xfrm>
            <a:off x="3931996" y="2834888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A1666CD-4B3D-4D3F-ACDE-421F9FB4B837}"/>
              </a:ext>
            </a:extLst>
          </p:cNvPr>
          <p:cNvSpPr/>
          <p:nvPr/>
        </p:nvSpPr>
        <p:spPr>
          <a:xfrm>
            <a:off x="4445924" y="2900110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CB7204-3A35-4819-A795-C7E9FCB4A074}"/>
              </a:ext>
            </a:extLst>
          </p:cNvPr>
          <p:cNvSpPr/>
          <p:nvPr/>
        </p:nvSpPr>
        <p:spPr>
          <a:xfrm>
            <a:off x="3931996" y="4656528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A38CEA-55EA-4812-9F75-FA942D9D9505}"/>
              </a:ext>
            </a:extLst>
          </p:cNvPr>
          <p:cNvSpPr/>
          <p:nvPr/>
        </p:nvSpPr>
        <p:spPr>
          <a:xfrm>
            <a:off x="4445924" y="4746543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Data exchange among government agencies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4983ACB-F95D-4D6E-9C06-1C6571080508}"/>
              </a:ext>
            </a:extLst>
          </p:cNvPr>
          <p:cNvSpPr/>
          <p:nvPr/>
        </p:nvSpPr>
        <p:spPr>
          <a:xfrm>
            <a:off x="3931996" y="8242966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E2AB2ED-0C93-4078-B191-69471578DABF}"/>
              </a:ext>
            </a:extLst>
          </p:cNvPr>
          <p:cNvSpPr/>
          <p:nvPr/>
        </p:nvSpPr>
        <p:spPr>
          <a:xfrm>
            <a:off x="4445924" y="8339586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Data privacy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D95C06D-8F9F-4533-8561-D70CE54A207A}"/>
              </a:ext>
            </a:extLst>
          </p:cNvPr>
          <p:cNvSpPr/>
          <p:nvPr/>
        </p:nvSpPr>
        <p:spPr>
          <a:xfrm>
            <a:off x="2197100" y="2834888"/>
            <a:ext cx="1450008" cy="1313044"/>
          </a:xfrm>
          <a:prstGeom prst="rect">
            <a:avLst/>
          </a:prstGeom>
          <a:solidFill>
            <a:srgbClr val="105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FD086D8-B278-4A37-9FE6-29C114BE1E1D}"/>
              </a:ext>
            </a:extLst>
          </p:cNvPr>
          <p:cNvSpPr/>
          <p:nvPr/>
        </p:nvSpPr>
        <p:spPr>
          <a:xfrm>
            <a:off x="2197100" y="4628107"/>
            <a:ext cx="1450008" cy="1313044"/>
          </a:xfrm>
          <a:prstGeom prst="rect">
            <a:avLst/>
          </a:prstGeom>
          <a:solidFill>
            <a:srgbClr val="105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57C0555-FB2B-4EB3-A4C9-1885AF7725B6}"/>
              </a:ext>
            </a:extLst>
          </p:cNvPr>
          <p:cNvSpPr/>
          <p:nvPr/>
        </p:nvSpPr>
        <p:spPr>
          <a:xfrm>
            <a:off x="2197100" y="8214545"/>
            <a:ext cx="1450008" cy="1313044"/>
          </a:xfrm>
          <a:prstGeom prst="rect">
            <a:avLst/>
          </a:prstGeom>
          <a:solidFill>
            <a:srgbClr val="105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4</a:t>
            </a:r>
          </a:p>
        </p:txBody>
      </p:sp>
      <p:sp>
        <p:nvSpPr>
          <p:cNvPr id="57" name="Titolo 1">
            <a:extLst>
              <a:ext uri="{FF2B5EF4-FFF2-40B4-BE49-F238E27FC236}">
                <a16:creationId xmlns:a16="http://schemas.microsoft.com/office/drawing/2014/main" id="{42BB4A88-8464-4195-8ECE-C0989333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0" y="1170065"/>
            <a:ext cx="11251096" cy="875664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8000" b="1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CONTENTS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587C21-A79C-4AA4-BE2F-46AABBF5A16E}"/>
              </a:ext>
            </a:extLst>
          </p:cNvPr>
          <p:cNvSpPr/>
          <p:nvPr/>
        </p:nvSpPr>
        <p:spPr>
          <a:xfrm>
            <a:off x="3931996" y="6421326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373B9D-76F4-4332-8482-5D30FE9ED9E0}"/>
              </a:ext>
            </a:extLst>
          </p:cNvPr>
          <p:cNvSpPr/>
          <p:nvPr/>
        </p:nvSpPr>
        <p:spPr>
          <a:xfrm>
            <a:off x="4445924" y="6518075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Electronic transactions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040CEE-0697-4435-9E5B-E9F706D2C919}"/>
              </a:ext>
            </a:extLst>
          </p:cNvPr>
          <p:cNvSpPr/>
          <p:nvPr/>
        </p:nvSpPr>
        <p:spPr>
          <a:xfrm>
            <a:off x="2181058" y="6421326"/>
            <a:ext cx="1450008" cy="1313044"/>
          </a:xfrm>
          <a:prstGeom prst="rect">
            <a:avLst/>
          </a:prstGeom>
          <a:solidFill>
            <a:srgbClr val="105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6964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8091377-210F-4FD7-88D8-CE488D863188}"/>
              </a:ext>
            </a:extLst>
          </p:cNvPr>
          <p:cNvSpPr/>
          <p:nvPr/>
        </p:nvSpPr>
        <p:spPr>
          <a:xfrm>
            <a:off x="3931996" y="2834888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A1666CD-4B3D-4D3F-ACDE-421F9FB4B837}"/>
              </a:ext>
            </a:extLst>
          </p:cNvPr>
          <p:cNvSpPr/>
          <p:nvPr/>
        </p:nvSpPr>
        <p:spPr>
          <a:xfrm>
            <a:off x="4445924" y="2900110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CB7204-3A35-4819-A795-C7E9FCB4A074}"/>
              </a:ext>
            </a:extLst>
          </p:cNvPr>
          <p:cNvSpPr/>
          <p:nvPr/>
        </p:nvSpPr>
        <p:spPr>
          <a:xfrm>
            <a:off x="3931996" y="4656528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A38CEA-55EA-4812-9F75-FA942D9D9505}"/>
              </a:ext>
            </a:extLst>
          </p:cNvPr>
          <p:cNvSpPr/>
          <p:nvPr/>
        </p:nvSpPr>
        <p:spPr>
          <a:xfrm>
            <a:off x="4445924" y="4746543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>
                    <a:alpha val="30000"/>
                  </a:srgb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Data exchange among government agencies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4983ACB-F95D-4D6E-9C06-1C6571080508}"/>
              </a:ext>
            </a:extLst>
          </p:cNvPr>
          <p:cNvSpPr/>
          <p:nvPr/>
        </p:nvSpPr>
        <p:spPr>
          <a:xfrm>
            <a:off x="3931996" y="8242966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E2AB2ED-0C93-4078-B191-69471578DABF}"/>
              </a:ext>
            </a:extLst>
          </p:cNvPr>
          <p:cNvSpPr/>
          <p:nvPr/>
        </p:nvSpPr>
        <p:spPr>
          <a:xfrm>
            <a:off x="4445924" y="8339586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>
                    <a:alpha val="30000"/>
                  </a:srgb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Data privacy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D95C06D-8F9F-4533-8561-D70CE54A207A}"/>
              </a:ext>
            </a:extLst>
          </p:cNvPr>
          <p:cNvSpPr/>
          <p:nvPr/>
        </p:nvSpPr>
        <p:spPr>
          <a:xfrm>
            <a:off x="2197100" y="2834888"/>
            <a:ext cx="1450008" cy="1313044"/>
          </a:xfrm>
          <a:prstGeom prst="rect">
            <a:avLst/>
          </a:prstGeom>
          <a:solidFill>
            <a:srgbClr val="105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FD086D8-B278-4A37-9FE6-29C114BE1E1D}"/>
              </a:ext>
            </a:extLst>
          </p:cNvPr>
          <p:cNvSpPr/>
          <p:nvPr/>
        </p:nvSpPr>
        <p:spPr>
          <a:xfrm>
            <a:off x="2197100" y="4628107"/>
            <a:ext cx="1450008" cy="1313044"/>
          </a:xfrm>
          <a:prstGeom prst="rect">
            <a:avLst/>
          </a:prstGeom>
          <a:solidFill>
            <a:srgbClr val="10597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57C0555-FB2B-4EB3-A4C9-1885AF7725B6}"/>
              </a:ext>
            </a:extLst>
          </p:cNvPr>
          <p:cNvSpPr/>
          <p:nvPr/>
        </p:nvSpPr>
        <p:spPr>
          <a:xfrm>
            <a:off x="2197100" y="8214545"/>
            <a:ext cx="1450008" cy="1313044"/>
          </a:xfrm>
          <a:prstGeom prst="rect">
            <a:avLst/>
          </a:prstGeom>
          <a:solidFill>
            <a:srgbClr val="10597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4</a:t>
            </a:r>
          </a:p>
        </p:txBody>
      </p:sp>
      <p:sp>
        <p:nvSpPr>
          <p:cNvPr id="57" name="Titolo 1">
            <a:extLst>
              <a:ext uri="{FF2B5EF4-FFF2-40B4-BE49-F238E27FC236}">
                <a16:creationId xmlns:a16="http://schemas.microsoft.com/office/drawing/2014/main" id="{42BB4A88-8464-4195-8ECE-C0989333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0" y="1170065"/>
            <a:ext cx="11251096" cy="875664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8000" b="1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CONTENTS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587C21-A79C-4AA4-BE2F-46AABBF5A16E}"/>
              </a:ext>
            </a:extLst>
          </p:cNvPr>
          <p:cNvSpPr/>
          <p:nvPr/>
        </p:nvSpPr>
        <p:spPr>
          <a:xfrm>
            <a:off x="3931996" y="6421326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373B9D-76F4-4332-8482-5D30FE9ED9E0}"/>
              </a:ext>
            </a:extLst>
          </p:cNvPr>
          <p:cNvSpPr/>
          <p:nvPr/>
        </p:nvSpPr>
        <p:spPr>
          <a:xfrm>
            <a:off x="4445924" y="6518075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>
                    <a:alpha val="30000"/>
                  </a:srgb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Electronic transactions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040CEE-0697-4435-9E5B-E9F706D2C919}"/>
              </a:ext>
            </a:extLst>
          </p:cNvPr>
          <p:cNvSpPr/>
          <p:nvPr/>
        </p:nvSpPr>
        <p:spPr>
          <a:xfrm>
            <a:off x="2181058" y="6421326"/>
            <a:ext cx="1450008" cy="1313044"/>
          </a:xfrm>
          <a:prstGeom prst="rect">
            <a:avLst/>
          </a:prstGeom>
          <a:solidFill>
            <a:srgbClr val="10597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2358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AADBA7-C63E-47A3-86A9-7C347777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04" y="246678"/>
            <a:ext cx="22502192" cy="1751328"/>
          </a:xfrm>
        </p:spPr>
        <p:txBody>
          <a:bodyPr>
            <a:normAutofit/>
          </a:bodyPr>
          <a:lstStyle/>
          <a:p>
            <a:r>
              <a:rPr lang="en-US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HUDSONANALYTIX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457067-A396-4392-949B-64105927F6C4}"/>
              </a:ext>
            </a:extLst>
          </p:cNvPr>
          <p:cNvSpPr/>
          <p:nvPr/>
        </p:nvSpPr>
        <p:spPr>
          <a:xfrm>
            <a:off x="0" y="3048000"/>
            <a:ext cx="8129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1. </a:t>
            </a:r>
            <a:r>
              <a:rPr lang="en-US" sz="4800" b="1" noProof="0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Planning and operations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91359D-8A3D-4C11-AA35-ECFDE5EDB4E6}"/>
              </a:ext>
            </a:extLst>
          </p:cNvPr>
          <p:cNvSpPr/>
          <p:nvPr/>
        </p:nvSpPr>
        <p:spPr>
          <a:xfrm>
            <a:off x="16295643" y="3048000"/>
            <a:ext cx="80853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3. 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Governance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DD93BF-E981-4DAE-A653-24E749C0C342}"/>
              </a:ext>
            </a:extLst>
          </p:cNvPr>
          <p:cNvSpPr/>
          <p:nvPr/>
        </p:nvSpPr>
        <p:spPr>
          <a:xfrm>
            <a:off x="8125969" y="3048000"/>
            <a:ext cx="8129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2. 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Digitalization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764B8E-5A19-48BF-9E86-9B1D05538889}"/>
              </a:ext>
            </a:extLst>
          </p:cNvPr>
          <p:cNvCxnSpPr>
            <a:cxnSpLocks/>
          </p:cNvCxnSpPr>
          <p:nvPr/>
        </p:nvCxnSpPr>
        <p:spPr>
          <a:xfrm>
            <a:off x="8129016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159883-1653-47CE-B8D0-B51791A5108C}"/>
              </a:ext>
            </a:extLst>
          </p:cNvPr>
          <p:cNvCxnSpPr>
            <a:cxnSpLocks/>
          </p:cNvCxnSpPr>
          <p:nvPr/>
        </p:nvCxnSpPr>
        <p:spPr>
          <a:xfrm>
            <a:off x="16258032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3B0B309-2D50-2C04-D80E-ED5A270FA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191" y="4803208"/>
            <a:ext cx="3726939" cy="3677466"/>
          </a:xfrm>
          <a:prstGeom prst="rect">
            <a:avLst/>
          </a:prstGeom>
        </p:spPr>
      </p:pic>
      <p:pic>
        <p:nvPicPr>
          <p:cNvPr id="13" name="Picture 4" descr="Digital Transformation - Reports - World Economic Forum">
            <a:extLst>
              <a:ext uri="{FF2B5EF4-FFF2-40B4-BE49-F238E27FC236}">
                <a16:creationId xmlns:a16="http://schemas.microsoft.com/office/drawing/2014/main" id="{E2C8A5D3-5903-551F-D6E6-16560CFD4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405" y="4803208"/>
            <a:ext cx="4999189" cy="399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44EA390B-FEFB-2EF7-22C1-1C279AFE9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50337" y="4914923"/>
            <a:ext cx="3775920" cy="377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58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AADBA7-C63E-47A3-86A9-7C347777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04" y="246678"/>
            <a:ext cx="22502192" cy="1751328"/>
          </a:xfrm>
        </p:spPr>
        <p:txBody>
          <a:bodyPr>
            <a:normAutofit/>
          </a:bodyPr>
          <a:lstStyle/>
          <a:p>
            <a:r>
              <a:rPr lang="es-419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TOPICS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457067-A396-4392-949B-64105927F6C4}"/>
              </a:ext>
            </a:extLst>
          </p:cNvPr>
          <p:cNvSpPr/>
          <p:nvPr/>
        </p:nvSpPr>
        <p:spPr>
          <a:xfrm>
            <a:off x="0" y="3048000"/>
            <a:ext cx="81290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1. 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Data exchange among government agencies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91359D-8A3D-4C11-AA35-ECFDE5EDB4E6}"/>
              </a:ext>
            </a:extLst>
          </p:cNvPr>
          <p:cNvSpPr/>
          <p:nvPr/>
        </p:nvSpPr>
        <p:spPr>
          <a:xfrm>
            <a:off x="16295642" y="3048000"/>
            <a:ext cx="81290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3. </a:t>
            </a:r>
            <a:r>
              <a:rPr kumimoji="0" lang="en-US" sz="4800" b="1" i="0" u="none" strike="noStrike" kern="1200" cap="none" spc="0" normalizeH="0" baseline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Data</a:t>
            </a:r>
            <a:r>
              <a:rPr kumimoji="0" lang="en-US" sz="4800" b="1" i="0" u="none" strike="noStrike" kern="1200" cap="none" spc="0" normalizeH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 privacy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DD93BF-E981-4DAE-A653-24E749C0C342}"/>
              </a:ext>
            </a:extLst>
          </p:cNvPr>
          <p:cNvSpPr/>
          <p:nvPr/>
        </p:nvSpPr>
        <p:spPr>
          <a:xfrm>
            <a:off x="8305801" y="3047998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2. </a:t>
            </a:r>
            <a:r>
              <a:rPr kumimoji="0" lang="en-US" sz="4800" b="1" i="0" u="none" strike="noStrike" kern="1200" cap="none" spc="0" normalizeH="0" baseline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Electronic transactions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764B8E-5A19-48BF-9E86-9B1D05538889}"/>
              </a:ext>
            </a:extLst>
          </p:cNvPr>
          <p:cNvCxnSpPr>
            <a:cxnSpLocks/>
          </p:cNvCxnSpPr>
          <p:nvPr/>
        </p:nvCxnSpPr>
        <p:spPr>
          <a:xfrm>
            <a:off x="8129016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159883-1653-47CE-B8D0-B51791A5108C}"/>
              </a:ext>
            </a:extLst>
          </p:cNvPr>
          <p:cNvCxnSpPr>
            <a:cxnSpLocks/>
          </p:cNvCxnSpPr>
          <p:nvPr/>
        </p:nvCxnSpPr>
        <p:spPr>
          <a:xfrm>
            <a:off x="16258032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DB622DF-50CA-2003-97EC-578476350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420" y="4760641"/>
            <a:ext cx="3690168" cy="3690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5C8924-C18B-35ED-45DF-3DB621A876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" b="7681"/>
          <a:stretch/>
        </p:blipFill>
        <p:spPr>
          <a:xfrm>
            <a:off x="19043743" y="5485729"/>
            <a:ext cx="2632815" cy="2655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0F6978-B2C0-4FBB-4189-FA59F3F97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0825" y="4825537"/>
            <a:ext cx="3942350" cy="331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8091377-210F-4FD7-88D8-CE488D863188}"/>
              </a:ext>
            </a:extLst>
          </p:cNvPr>
          <p:cNvSpPr/>
          <p:nvPr/>
        </p:nvSpPr>
        <p:spPr>
          <a:xfrm>
            <a:off x="3931996" y="2834888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A1666CD-4B3D-4D3F-ACDE-421F9FB4B837}"/>
              </a:ext>
            </a:extLst>
          </p:cNvPr>
          <p:cNvSpPr/>
          <p:nvPr/>
        </p:nvSpPr>
        <p:spPr>
          <a:xfrm>
            <a:off x="4445924" y="2900110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>
                    <a:alpha val="30000"/>
                  </a:srgb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CB7204-3A35-4819-A795-C7E9FCB4A074}"/>
              </a:ext>
            </a:extLst>
          </p:cNvPr>
          <p:cNvSpPr/>
          <p:nvPr/>
        </p:nvSpPr>
        <p:spPr>
          <a:xfrm>
            <a:off x="3931996" y="4656528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A38CEA-55EA-4812-9F75-FA942D9D9505}"/>
              </a:ext>
            </a:extLst>
          </p:cNvPr>
          <p:cNvSpPr/>
          <p:nvPr/>
        </p:nvSpPr>
        <p:spPr>
          <a:xfrm>
            <a:off x="4445924" y="4746543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Data exchange among government agencies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4983ACB-F95D-4D6E-9C06-1C6571080508}"/>
              </a:ext>
            </a:extLst>
          </p:cNvPr>
          <p:cNvSpPr/>
          <p:nvPr/>
        </p:nvSpPr>
        <p:spPr>
          <a:xfrm>
            <a:off x="3931996" y="8242966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E2AB2ED-0C93-4078-B191-69471578DABF}"/>
              </a:ext>
            </a:extLst>
          </p:cNvPr>
          <p:cNvSpPr/>
          <p:nvPr/>
        </p:nvSpPr>
        <p:spPr>
          <a:xfrm>
            <a:off x="4445924" y="8339586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>
                    <a:alpha val="30000"/>
                  </a:srgb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Data privacy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D95C06D-8F9F-4533-8561-D70CE54A207A}"/>
              </a:ext>
            </a:extLst>
          </p:cNvPr>
          <p:cNvSpPr/>
          <p:nvPr/>
        </p:nvSpPr>
        <p:spPr>
          <a:xfrm>
            <a:off x="2197100" y="2834888"/>
            <a:ext cx="1450008" cy="1313044"/>
          </a:xfrm>
          <a:prstGeom prst="rect">
            <a:avLst/>
          </a:prstGeom>
          <a:solidFill>
            <a:srgbClr val="10597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FD086D8-B278-4A37-9FE6-29C114BE1E1D}"/>
              </a:ext>
            </a:extLst>
          </p:cNvPr>
          <p:cNvSpPr/>
          <p:nvPr/>
        </p:nvSpPr>
        <p:spPr>
          <a:xfrm>
            <a:off x="2197100" y="4628107"/>
            <a:ext cx="1450008" cy="1313044"/>
          </a:xfrm>
          <a:prstGeom prst="rect">
            <a:avLst/>
          </a:prstGeom>
          <a:solidFill>
            <a:srgbClr val="105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57C0555-FB2B-4EB3-A4C9-1885AF7725B6}"/>
              </a:ext>
            </a:extLst>
          </p:cNvPr>
          <p:cNvSpPr/>
          <p:nvPr/>
        </p:nvSpPr>
        <p:spPr>
          <a:xfrm>
            <a:off x="2197100" y="8214545"/>
            <a:ext cx="1450008" cy="1313044"/>
          </a:xfrm>
          <a:prstGeom prst="rect">
            <a:avLst/>
          </a:prstGeom>
          <a:solidFill>
            <a:srgbClr val="10597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4</a:t>
            </a:r>
          </a:p>
        </p:txBody>
      </p:sp>
      <p:sp>
        <p:nvSpPr>
          <p:cNvPr id="57" name="Titolo 1">
            <a:extLst>
              <a:ext uri="{FF2B5EF4-FFF2-40B4-BE49-F238E27FC236}">
                <a16:creationId xmlns:a16="http://schemas.microsoft.com/office/drawing/2014/main" id="{42BB4A88-8464-4195-8ECE-C09893337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0" y="1170065"/>
            <a:ext cx="11251096" cy="875664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8000" b="1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CONTENTS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587C21-A79C-4AA4-BE2F-46AABBF5A16E}"/>
              </a:ext>
            </a:extLst>
          </p:cNvPr>
          <p:cNvSpPr/>
          <p:nvPr/>
        </p:nvSpPr>
        <p:spPr>
          <a:xfrm>
            <a:off x="3931996" y="6421326"/>
            <a:ext cx="17373600" cy="1313044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373B9D-76F4-4332-8482-5D30FE9ED9E0}"/>
              </a:ext>
            </a:extLst>
          </p:cNvPr>
          <p:cNvSpPr/>
          <p:nvPr/>
        </p:nvSpPr>
        <p:spPr>
          <a:xfrm>
            <a:off x="4445924" y="6518075"/>
            <a:ext cx="1620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dirty="0">
                <a:solidFill>
                  <a:srgbClr val="10597A">
                    <a:alpha val="30000"/>
                  </a:srgb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Electronic transactions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040CEE-0697-4435-9E5B-E9F706D2C919}"/>
              </a:ext>
            </a:extLst>
          </p:cNvPr>
          <p:cNvSpPr/>
          <p:nvPr/>
        </p:nvSpPr>
        <p:spPr>
          <a:xfrm>
            <a:off x="2181058" y="6421326"/>
            <a:ext cx="1450008" cy="1313044"/>
          </a:xfrm>
          <a:prstGeom prst="rect">
            <a:avLst/>
          </a:prstGeom>
          <a:solidFill>
            <a:srgbClr val="10597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02960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AADBA7-C63E-47A3-86A9-7C347777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04" y="246678"/>
            <a:ext cx="22502192" cy="1751328"/>
          </a:xfrm>
        </p:spPr>
        <p:txBody>
          <a:bodyPr>
            <a:normAutofit/>
          </a:bodyPr>
          <a:lstStyle/>
          <a:p>
            <a:r>
              <a:rPr lang="en-US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DATA EXCHANGE AMONG GOVERNMENT AGENCIES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457067-A396-4392-949B-64105927F6C4}"/>
              </a:ext>
            </a:extLst>
          </p:cNvPr>
          <p:cNvSpPr/>
          <p:nvPr/>
        </p:nvSpPr>
        <p:spPr>
          <a:xfrm>
            <a:off x="0" y="3048000"/>
            <a:ext cx="8129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1. 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User experience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91359D-8A3D-4C11-AA35-ECFDE5EDB4E6}"/>
              </a:ext>
            </a:extLst>
          </p:cNvPr>
          <p:cNvSpPr/>
          <p:nvPr/>
        </p:nvSpPr>
        <p:spPr>
          <a:xfrm>
            <a:off x="16295642" y="3048000"/>
            <a:ext cx="81290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3. 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Denied!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DD93BF-E981-4DAE-A653-24E749C0C342}"/>
              </a:ext>
            </a:extLst>
          </p:cNvPr>
          <p:cNvSpPr/>
          <p:nvPr/>
        </p:nvSpPr>
        <p:spPr>
          <a:xfrm>
            <a:off x="8125969" y="3048000"/>
            <a:ext cx="8129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2. </a:t>
            </a:r>
            <a:r>
              <a:rPr lang="en-US" sz="4800" b="1" noProof="0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Turmoil and tumult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764B8E-5A19-48BF-9E86-9B1D05538889}"/>
              </a:ext>
            </a:extLst>
          </p:cNvPr>
          <p:cNvCxnSpPr>
            <a:cxnSpLocks/>
          </p:cNvCxnSpPr>
          <p:nvPr/>
        </p:nvCxnSpPr>
        <p:spPr>
          <a:xfrm>
            <a:off x="8129016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159883-1653-47CE-B8D0-B51791A5108C}"/>
              </a:ext>
            </a:extLst>
          </p:cNvPr>
          <p:cNvCxnSpPr>
            <a:cxnSpLocks/>
          </p:cNvCxnSpPr>
          <p:nvPr/>
        </p:nvCxnSpPr>
        <p:spPr>
          <a:xfrm>
            <a:off x="16258032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587 Angry Judge Illustrations &amp; Clip Art - iStock">
            <a:extLst>
              <a:ext uri="{FF2B5EF4-FFF2-40B4-BE49-F238E27FC236}">
                <a16:creationId xmlns:a16="http://schemas.microsoft.com/office/drawing/2014/main" id="{EFE29786-85D2-A0B2-D558-628A88977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251" y="4915136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247AFCF-2F06-F057-E603-120E66CB7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857" y="4591770"/>
            <a:ext cx="4567236" cy="4650277"/>
          </a:xfrm>
          <a:prstGeom prst="rect">
            <a:avLst/>
          </a:prstGeom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DC4D5D25-0534-5ADA-435A-CF18210ED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8" t="31078" r="30205" b="43817"/>
          <a:stretch/>
        </p:blipFill>
        <p:spPr bwMode="auto">
          <a:xfrm>
            <a:off x="2223925" y="4801086"/>
            <a:ext cx="3669873" cy="411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95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AADBA7-C63E-47A3-86A9-7C347777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04" y="246678"/>
            <a:ext cx="22502192" cy="1751328"/>
          </a:xfrm>
        </p:spPr>
        <p:txBody>
          <a:bodyPr>
            <a:normAutofit/>
          </a:bodyPr>
          <a:lstStyle/>
          <a:p>
            <a:r>
              <a:rPr lang="en-US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DATA EXCHANGE AMONG GOVERNMENT AGENCIES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457067-A396-4392-949B-64105927F6C4}"/>
              </a:ext>
            </a:extLst>
          </p:cNvPr>
          <p:cNvSpPr/>
          <p:nvPr/>
        </p:nvSpPr>
        <p:spPr>
          <a:xfrm>
            <a:off x="0" y="3048000"/>
            <a:ext cx="81290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1. Conflict: t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his way but not that way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91359D-8A3D-4C11-AA35-ECFDE5EDB4E6}"/>
              </a:ext>
            </a:extLst>
          </p:cNvPr>
          <p:cNvSpPr/>
          <p:nvPr/>
        </p:nvSpPr>
        <p:spPr>
          <a:xfrm>
            <a:off x="16295642" y="3048000"/>
            <a:ext cx="81290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3. 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Solution: new legislation or regulations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DD93BF-E981-4DAE-A653-24E749C0C342}"/>
              </a:ext>
            </a:extLst>
          </p:cNvPr>
          <p:cNvSpPr/>
          <p:nvPr/>
        </p:nvSpPr>
        <p:spPr>
          <a:xfrm>
            <a:off x="8125969" y="3048000"/>
            <a:ext cx="8129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2. Conflict: duplicative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 efforts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764B8E-5A19-48BF-9E86-9B1D05538889}"/>
              </a:ext>
            </a:extLst>
          </p:cNvPr>
          <p:cNvCxnSpPr>
            <a:cxnSpLocks/>
          </p:cNvCxnSpPr>
          <p:nvPr/>
        </p:nvCxnSpPr>
        <p:spPr>
          <a:xfrm>
            <a:off x="8129016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159883-1653-47CE-B8D0-B51791A5108C}"/>
              </a:ext>
            </a:extLst>
          </p:cNvPr>
          <p:cNvCxnSpPr>
            <a:cxnSpLocks/>
          </p:cNvCxnSpPr>
          <p:nvPr/>
        </p:nvCxnSpPr>
        <p:spPr>
          <a:xfrm>
            <a:off x="16258032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10,260 Two Way Cliparts, Stock Vector and Royalty Free Two Way Illustrations">
            <a:extLst>
              <a:ext uri="{FF2B5EF4-FFF2-40B4-BE49-F238E27FC236}">
                <a16:creationId xmlns:a16="http://schemas.microsoft.com/office/drawing/2014/main" id="{556A72EB-D861-7888-CE2A-6D2E15522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928991"/>
            <a:ext cx="4666344" cy="349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opy - Free ui icons">
            <a:extLst>
              <a:ext uri="{FF2B5EF4-FFF2-40B4-BE49-F238E27FC236}">
                <a16:creationId xmlns:a16="http://schemas.microsoft.com/office/drawing/2014/main" id="{54250F60-7661-6737-955C-3F35AC98C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155" y="4791482"/>
            <a:ext cx="3419688" cy="341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aw book - Free security icons">
            <a:extLst>
              <a:ext uri="{FF2B5EF4-FFF2-40B4-BE49-F238E27FC236}">
                <a16:creationId xmlns:a16="http://schemas.microsoft.com/office/drawing/2014/main" id="{8D960753-F3BC-949B-B085-6F5155F69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0" r="11135" b="1777"/>
          <a:stretch/>
        </p:blipFill>
        <p:spPr bwMode="auto">
          <a:xfrm>
            <a:off x="18932237" y="4956700"/>
            <a:ext cx="3133257" cy="389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32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AADBA7-C63E-47A3-86A9-7C347777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04" y="246678"/>
            <a:ext cx="22502192" cy="1751328"/>
          </a:xfrm>
        </p:spPr>
        <p:txBody>
          <a:bodyPr>
            <a:normAutofit/>
          </a:bodyPr>
          <a:lstStyle/>
          <a:p>
            <a:r>
              <a:rPr lang="en-US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DATA EXCHANGE AMONG GOVERNMENT AGENCIES</a:t>
            </a:r>
            <a:endParaRPr lang="en-US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457067-A396-4392-949B-64105927F6C4}"/>
              </a:ext>
            </a:extLst>
          </p:cNvPr>
          <p:cNvSpPr/>
          <p:nvPr/>
        </p:nvSpPr>
        <p:spPr>
          <a:xfrm>
            <a:off x="0" y="3048000"/>
            <a:ext cx="81290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1. Confusing: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 ambiguous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 laws or regulations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91359D-8A3D-4C11-AA35-ECFDE5EDB4E6}"/>
              </a:ext>
            </a:extLst>
          </p:cNvPr>
          <p:cNvSpPr/>
          <p:nvPr/>
        </p:nvSpPr>
        <p:spPr>
          <a:xfrm>
            <a:off x="16295642" y="3048000"/>
            <a:ext cx="81290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3. 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(Potential) solution: </a:t>
            </a:r>
            <a:r>
              <a:rPr lang="en-US" sz="4800" b="1" dirty="0" err="1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MoUs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 or SLAs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DD93BF-E981-4DAE-A653-24E749C0C342}"/>
              </a:ext>
            </a:extLst>
          </p:cNvPr>
          <p:cNvSpPr/>
          <p:nvPr/>
        </p:nvSpPr>
        <p:spPr>
          <a:xfrm>
            <a:off x="8125969" y="3048000"/>
            <a:ext cx="81290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597A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Nilland-Black" charset="0"/>
              </a:rPr>
              <a:t>2. Confusing: silent</a:t>
            </a:r>
            <a:r>
              <a:rPr lang="en-US" sz="4800" b="1" dirty="0">
                <a:solidFill>
                  <a:srgbClr val="10597A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rPr>
              <a:t> laws and regulations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0597A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Nilland-Black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764B8E-5A19-48BF-9E86-9B1D05538889}"/>
              </a:ext>
            </a:extLst>
          </p:cNvPr>
          <p:cNvCxnSpPr>
            <a:cxnSpLocks/>
          </p:cNvCxnSpPr>
          <p:nvPr/>
        </p:nvCxnSpPr>
        <p:spPr>
          <a:xfrm>
            <a:off x="8129016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159883-1653-47CE-B8D0-B51791A5108C}"/>
              </a:ext>
            </a:extLst>
          </p:cNvPr>
          <p:cNvCxnSpPr>
            <a:cxnSpLocks/>
          </p:cNvCxnSpPr>
          <p:nvPr/>
        </p:nvCxnSpPr>
        <p:spPr>
          <a:xfrm>
            <a:off x="16258032" y="2648330"/>
            <a:ext cx="0" cy="9069664"/>
          </a:xfrm>
          <a:prstGeom prst="line">
            <a:avLst/>
          </a:prstGeom>
          <a:ln w="12700">
            <a:gradFill>
              <a:gsLst>
                <a:gs pos="100000">
                  <a:srgbClr val="04DDDF">
                    <a:alpha val="0"/>
                  </a:srgbClr>
                </a:gs>
                <a:gs pos="0">
                  <a:srgbClr val="04DDDF">
                    <a:alpha val="0"/>
                  </a:srgbClr>
                </a:gs>
                <a:gs pos="54000">
                  <a:srgbClr val="30A2DC"/>
                </a:gs>
              </a:gsLst>
              <a:lin ang="15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51C7E0A4-8544-7BF5-1D1C-5A8DC8CBA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710" y="5017330"/>
            <a:ext cx="3606579" cy="3606579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C3F95ED-1C43-D34E-0AF8-157C9BE58A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1" r="13501" b="607"/>
          <a:stretch/>
        </p:blipFill>
        <p:spPr>
          <a:xfrm>
            <a:off x="17972891" y="4826118"/>
            <a:ext cx="4774520" cy="4063763"/>
          </a:xfrm>
          <a:prstGeom prst="rect">
            <a:avLst/>
          </a:prstGeom>
        </p:spPr>
      </p:pic>
      <p:pic>
        <p:nvPicPr>
          <p:cNvPr id="5122" name="Picture 2" descr="Confused - Free people icons">
            <a:extLst>
              <a:ext uri="{FF2B5EF4-FFF2-40B4-BE49-F238E27FC236}">
                <a16:creationId xmlns:a16="http://schemas.microsoft.com/office/drawing/2014/main" id="{D5F6E544-7762-B477-B8F9-FEB5DB22A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04" y="4826118"/>
            <a:ext cx="3733799" cy="3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99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nk Slide Grid">
  <a:themeElements>
    <a:clrScheme name="">
      <a:dk1>
        <a:srgbClr val="808080"/>
      </a:dk1>
      <a:lt1>
        <a:srgbClr val="FFFFFF"/>
      </a:lt1>
      <a:dk2>
        <a:srgbClr val="52A5D1"/>
      </a:dk2>
      <a:lt2>
        <a:srgbClr val="000000"/>
      </a:lt2>
      <a:accent1>
        <a:srgbClr val="BBE0E3"/>
      </a:accent1>
      <a:accent2>
        <a:srgbClr val="333399"/>
      </a:accent2>
      <a:accent3>
        <a:srgbClr val="B3CFE5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Nilland-Black" charset="0"/>
            <a:ea typeface="ヒラギノ角ゴ ProN W6" charset="0"/>
            <a:cs typeface="ヒラギノ角ゴ ProN W6" charset="0"/>
            <a:sym typeface="Nilland-Bl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Nilland-Black" charset="0"/>
            <a:ea typeface="ヒラギノ角ゴ ProN W6" charset="0"/>
            <a:cs typeface="ヒラギノ角ゴ ProN W6" charset="0"/>
            <a:sym typeface="Nilland-Black" charset="0"/>
          </a:defRPr>
        </a:defPPr>
      </a:lstStyle>
    </a:lnDef>
  </a:objectDefaults>
  <a:extraClrSchemeLst>
    <a:extraClrScheme>
      <a:clrScheme name="Blank Slide Gri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74A2A50AB94F4F8D5C531702E2D528" ma:contentTypeVersion="5" ma:contentTypeDescription="Create a new document." ma:contentTypeScope="" ma:versionID="75d55fcf6bdf2d3bb155fd216f10b7fa">
  <xsd:schema xmlns:xsd="http://www.w3.org/2001/XMLSchema" xmlns:xs="http://www.w3.org/2001/XMLSchema" xmlns:p="http://schemas.microsoft.com/office/2006/metadata/properties" xmlns:ns2="3824dd1a-9f28-40d2-adf5-c460e10d7e79" xmlns:ns3="http://schemas.microsoft.com/sharepoint/v4" targetNamespace="http://schemas.microsoft.com/office/2006/metadata/properties" ma:root="true" ma:fieldsID="28c88aa57fe7840223601ab5592b2b41" ns2:_="" ns3:_="">
    <xsd:import namespace="3824dd1a-9f28-40d2-adf5-c460e10d7e79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End_x0020_Date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24dd1a-9f28-40d2-adf5-c460e10d7e79" elementFormDefault="qualified">
    <xsd:import namespace="http://schemas.microsoft.com/office/2006/documentManagement/types"/>
    <xsd:import namespace="http://schemas.microsoft.com/office/infopath/2007/PartnerControls"/>
    <xsd:element name="End_x0020_Date" ma:index="8" nillable="true" ma:displayName="End Date" ma:format="DateOnly" ma:internalName="End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nd_x0020_Date xmlns="3824dd1a-9f28-40d2-adf5-c460e10d7e79" xsi:nil="true"/>
    <IconOverlay xmlns="http://schemas.microsoft.com/sharepoint/v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9FF965-D971-49D6-8D23-A0AEAA5EE6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24dd1a-9f28-40d2-adf5-c460e10d7e79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D98BC0-FB81-4FC7-8837-1AAD9685CFC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sharepoint/v4"/>
    <ds:schemaRef ds:uri="3824dd1a-9f28-40d2-adf5-c460e10d7e79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B0FEA06-F94E-45C6-A23A-4A969E06DD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112787</TotalTime>
  <Words>297</Words>
  <Application>Microsoft Office PowerPoint</Application>
  <PresentationFormat>Custom</PresentationFormat>
  <Paragraphs>110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Bebas Neue</vt:lpstr>
      <vt:lpstr>Calibri</vt:lpstr>
      <vt:lpstr>Nilland-Black</vt:lpstr>
      <vt:lpstr>Segoe UI Symbol</vt:lpstr>
      <vt:lpstr>Blank Slide Grid</vt:lpstr>
      <vt:lpstr>Tema di Office</vt:lpstr>
      <vt:lpstr>7_Tema di Office</vt:lpstr>
      <vt:lpstr>PowerPoint Presentation</vt:lpstr>
      <vt:lpstr>CONTENTS</vt:lpstr>
      <vt:lpstr>CONTENTS</vt:lpstr>
      <vt:lpstr>HUDSONANALYTIX</vt:lpstr>
      <vt:lpstr>TOPICS</vt:lpstr>
      <vt:lpstr>CONTENTS</vt:lpstr>
      <vt:lpstr>DATA EXCHANGE AMONG GOVERNMENT AGENCIES</vt:lpstr>
      <vt:lpstr>DATA EXCHANGE AMONG GOVERNMENT AGENCIES</vt:lpstr>
      <vt:lpstr>DATA EXCHANGE AMONG GOVERNMENT AGENCIES</vt:lpstr>
      <vt:lpstr>CONTENTS</vt:lpstr>
      <vt:lpstr>ELECTRONIC TRANSACTIONS</vt:lpstr>
      <vt:lpstr>ELECTRONIC TRANSACTIONS</vt:lpstr>
      <vt:lpstr>CONTENTS</vt:lpstr>
      <vt:lpstr>DATA PRIVACY</vt:lpstr>
      <vt:lpstr>DATA PRIVACY</vt:lpstr>
      <vt:lpstr>COMFORTING CONCLUSION </vt:lpstr>
      <vt:lpstr>QUESTIONS AND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Baskin, Andrew</dc:creator>
  <cp:lastModifiedBy>Andrew Baskin</cp:lastModifiedBy>
  <cp:revision>497</cp:revision>
  <cp:lastPrinted>2021-03-10T17:07:38Z</cp:lastPrinted>
  <dcterms:created xsi:type="dcterms:W3CDTF">2021-02-10T20:10:31Z</dcterms:created>
  <dcterms:modified xsi:type="dcterms:W3CDTF">2022-08-15T16:29:35Z</dcterms:modified>
</cp:coreProperties>
</file>